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3" r:id="rId4"/>
    <p:sldMasterId id="2147483674" r:id="rId5"/>
  </p:sldMasterIdLst>
  <p:notesMasterIdLst>
    <p:notesMasterId r:id="rId6"/>
  </p:notesMasterIdLst>
  <p:sldIdLst>
    <p:sldId id="256" r:id="rId7"/>
  </p:sldIdLst>
  <p:sldSz cy="5143500" cx="9144000"/>
  <p:notesSz cx="6858000" cy="9144000"/>
  <p:embeddedFontLst>
    <p:embeddedFont>
      <p:font typeface="Franklin Gothic"/>
      <p:bold r:id="rId8"/>
    </p:embeddedFont>
    <p:embeddedFont>
      <p:font typeface="Libre Baskerville"/>
      <p:regular r:id="rId9"/>
      <p:bold r:id="rId10"/>
      <p:italic r:id="rId1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LibreBaskerville-italic.fntdata"/><Relationship Id="rId10" Type="http://schemas.openxmlformats.org/officeDocument/2006/relationships/font" Target="fonts/LibreBaskerville-bold.fntdata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LibreBaskerville-regular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font" Target="fonts/FranklinGothic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c6c835e824_0_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2c6c835e824_0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" showMasterSp="0">
  <p:cSld name="Title Only_1">
    <p:bg>
      <p:bgPr>
        <a:solidFill>
          <a:schemeClr val="dk1"/>
        </a:solidFill>
      </p:bgPr>
    </p:bg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Google Shape;55;p1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063488" y="4743350"/>
            <a:ext cx="1017024" cy="52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4"/>
          <p:cNvPicPr preferRelativeResize="0"/>
          <p:nvPr/>
        </p:nvPicPr>
        <p:blipFill rotWithShape="1">
          <a:blip r:embed="rId3">
            <a:alphaModFix/>
          </a:blip>
          <a:srcRect b="38032" l="0" r="0" t="38035"/>
          <a:stretch/>
        </p:blipFill>
        <p:spPr>
          <a:xfrm>
            <a:off x="3530550" y="2394375"/>
            <a:ext cx="2082898" cy="332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 1" showMasterSp="0">
  <p:cSld name="Title Only_1_1">
    <p:bg>
      <p:bgPr>
        <a:solidFill>
          <a:schemeClr val="dk1"/>
        </a:solid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Google Shape;58;p1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063488" y="4743350"/>
            <a:ext cx="1017024" cy="52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5"/>
          <p:cNvPicPr preferRelativeResize="0"/>
          <p:nvPr/>
        </p:nvPicPr>
        <p:blipFill rotWithShape="1">
          <a:blip r:embed="rId3">
            <a:alphaModFix/>
          </a:blip>
          <a:srcRect b="38032" l="0" r="0" t="38035"/>
          <a:stretch/>
        </p:blipFill>
        <p:spPr>
          <a:xfrm>
            <a:off x="3530550" y="2394375"/>
            <a:ext cx="2082898" cy="332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(Named)" showMasterSp="0">
  <p:cSld name="Title Only_2_1">
    <p:bg>
      <p:bgPr>
        <a:solidFill>
          <a:schemeClr val="dk1"/>
        </a:solidFill>
      </p:bgPr>
    </p:bg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6"/>
          <p:cNvPicPr preferRelativeResize="0"/>
          <p:nvPr/>
        </p:nvPicPr>
        <p:blipFill rotWithShape="1">
          <a:blip r:embed="rId2">
            <a:alphaModFix/>
          </a:blip>
          <a:srcRect b="37504" l="0" r="0" t="37507"/>
          <a:stretch/>
        </p:blipFill>
        <p:spPr>
          <a:xfrm>
            <a:off x="228600" y="228600"/>
            <a:ext cx="594360" cy="99059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6"/>
          <p:cNvSpPr/>
          <p:nvPr/>
        </p:nvSpPr>
        <p:spPr>
          <a:xfrm>
            <a:off x="228600" y="491205"/>
            <a:ext cx="8686983" cy="20872"/>
          </a:xfrm>
          <a:custGeom>
            <a:rect b="b" l="l" r="r" t="t"/>
            <a:pathLst>
              <a:path extrusionOk="0" h="3940" w="348455">
                <a:moveTo>
                  <a:pt x="0" y="1581"/>
                </a:moveTo>
                <a:cubicBezTo>
                  <a:pt x="76696" y="1581"/>
                  <a:pt x="153379" y="3940"/>
                  <a:pt x="230075" y="3940"/>
                </a:cubicBezTo>
                <a:cubicBezTo>
                  <a:pt x="258804" y="3940"/>
                  <a:pt x="287619" y="-2063"/>
                  <a:pt x="316206" y="794"/>
                </a:cubicBezTo>
                <a:cubicBezTo>
                  <a:pt x="326922" y="1865"/>
                  <a:pt x="337685" y="2760"/>
                  <a:pt x="348455" y="2760"/>
                </a:cubicBezTo>
              </a:path>
            </a:pathLst>
          </a:cu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63" name="Google Shape;63;p16"/>
          <p:cNvSpPr/>
          <p:nvPr/>
        </p:nvSpPr>
        <p:spPr>
          <a:xfrm rot="10800000">
            <a:off x="228513" y="4675868"/>
            <a:ext cx="8686983" cy="20872"/>
          </a:xfrm>
          <a:custGeom>
            <a:rect b="b" l="l" r="r" t="t"/>
            <a:pathLst>
              <a:path extrusionOk="0" h="3940" w="348455">
                <a:moveTo>
                  <a:pt x="0" y="1581"/>
                </a:moveTo>
                <a:cubicBezTo>
                  <a:pt x="76696" y="1581"/>
                  <a:pt x="153379" y="3940"/>
                  <a:pt x="230075" y="3940"/>
                </a:cubicBezTo>
                <a:cubicBezTo>
                  <a:pt x="258804" y="3940"/>
                  <a:pt x="287619" y="-2063"/>
                  <a:pt x="316206" y="794"/>
                </a:cubicBezTo>
                <a:cubicBezTo>
                  <a:pt x="326922" y="1865"/>
                  <a:pt x="337685" y="2760"/>
                  <a:pt x="348455" y="2760"/>
                </a:cubicBezTo>
              </a:path>
            </a:pathLst>
          </a:cu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64" name="Google Shape;64;p16"/>
          <p:cNvSpPr txBox="1"/>
          <p:nvPr>
            <p:ph type="title"/>
          </p:nvPr>
        </p:nvSpPr>
        <p:spPr>
          <a:xfrm>
            <a:off x="2971950" y="685800"/>
            <a:ext cx="3200100" cy="377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Font typeface="Franklin Gothic"/>
              <a:buNone/>
              <a:defRPr b="1" sz="2100">
                <a:solidFill>
                  <a:schemeClr val="accent6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6"/>
          <p:cNvSpPr txBox="1"/>
          <p:nvPr>
            <p:ph idx="2" type="title"/>
          </p:nvPr>
        </p:nvSpPr>
        <p:spPr>
          <a:xfrm>
            <a:off x="6189475" y="144000"/>
            <a:ext cx="2726100" cy="20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"/>
              <a:buFont typeface="Franklin Gothic"/>
              <a:buNone/>
              <a:defRPr b="1" sz="700">
                <a:solidFill>
                  <a:schemeClr val="accent6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9pPr>
          </a:lstStyle>
          <a:p/>
        </p:txBody>
      </p:sp>
      <p:sp>
        <p:nvSpPr>
          <p:cNvPr id="66" name="Google Shape;66;p16"/>
          <p:cNvSpPr txBox="1"/>
          <p:nvPr/>
        </p:nvSpPr>
        <p:spPr>
          <a:xfrm>
            <a:off x="8366709" y="4721401"/>
            <a:ext cx="548700" cy="3231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900">
                <a:solidFill>
                  <a:srgbClr val="FFFFFF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‹#›</a:t>
            </a:fld>
            <a:endParaRPr sz="900">
              <a:solidFill>
                <a:srgbClr val="FFFFFF"/>
              </a:solidFill>
              <a:latin typeface="Franklin Gothic"/>
              <a:ea typeface="Franklin Gothic"/>
              <a:cs typeface="Franklin Gothic"/>
              <a:sym typeface="Franklin Gothic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(Named) 2" showMasterSp="0">
  <p:cSld name="Title Only_2_1_2">
    <p:bg>
      <p:bgPr>
        <a:solidFill>
          <a:schemeClr val="dk1"/>
        </a:solidFill>
      </p:bgPr>
    </p:bg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p17"/>
          <p:cNvPicPr preferRelativeResize="0"/>
          <p:nvPr/>
        </p:nvPicPr>
        <p:blipFill rotWithShape="1">
          <a:blip r:embed="rId2">
            <a:alphaModFix/>
          </a:blip>
          <a:srcRect b="37504" l="0" r="0" t="37507"/>
          <a:stretch/>
        </p:blipFill>
        <p:spPr>
          <a:xfrm>
            <a:off x="228600" y="228600"/>
            <a:ext cx="594360" cy="99059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7"/>
          <p:cNvSpPr/>
          <p:nvPr/>
        </p:nvSpPr>
        <p:spPr>
          <a:xfrm>
            <a:off x="228600" y="491205"/>
            <a:ext cx="8686983" cy="20872"/>
          </a:xfrm>
          <a:custGeom>
            <a:rect b="b" l="l" r="r" t="t"/>
            <a:pathLst>
              <a:path extrusionOk="0" h="3940" w="348455">
                <a:moveTo>
                  <a:pt x="0" y="1581"/>
                </a:moveTo>
                <a:cubicBezTo>
                  <a:pt x="76696" y="1581"/>
                  <a:pt x="153379" y="3940"/>
                  <a:pt x="230075" y="3940"/>
                </a:cubicBezTo>
                <a:cubicBezTo>
                  <a:pt x="258804" y="3940"/>
                  <a:pt x="287619" y="-2063"/>
                  <a:pt x="316206" y="794"/>
                </a:cubicBezTo>
                <a:cubicBezTo>
                  <a:pt x="326922" y="1865"/>
                  <a:pt x="337685" y="2760"/>
                  <a:pt x="348455" y="2760"/>
                </a:cubicBezTo>
              </a:path>
            </a:pathLst>
          </a:cu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70" name="Google Shape;70;p17"/>
          <p:cNvSpPr/>
          <p:nvPr/>
        </p:nvSpPr>
        <p:spPr>
          <a:xfrm rot="10800000">
            <a:off x="228513" y="4675868"/>
            <a:ext cx="8686983" cy="20872"/>
          </a:xfrm>
          <a:custGeom>
            <a:rect b="b" l="l" r="r" t="t"/>
            <a:pathLst>
              <a:path extrusionOk="0" h="3940" w="348455">
                <a:moveTo>
                  <a:pt x="0" y="1581"/>
                </a:moveTo>
                <a:cubicBezTo>
                  <a:pt x="76696" y="1581"/>
                  <a:pt x="153379" y="3940"/>
                  <a:pt x="230075" y="3940"/>
                </a:cubicBezTo>
                <a:cubicBezTo>
                  <a:pt x="258804" y="3940"/>
                  <a:pt x="287619" y="-2063"/>
                  <a:pt x="316206" y="794"/>
                </a:cubicBezTo>
                <a:cubicBezTo>
                  <a:pt x="326922" y="1865"/>
                  <a:pt x="337685" y="2760"/>
                  <a:pt x="348455" y="2760"/>
                </a:cubicBezTo>
              </a:path>
            </a:pathLst>
          </a:cu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71" name="Google Shape;71;p17"/>
          <p:cNvSpPr txBox="1"/>
          <p:nvPr>
            <p:ph type="title"/>
          </p:nvPr>
        </p:nvSpPr>
        <p:spPr>
          <a:xfrm>
            <a:off x="6189475" y="144000"/>
            <a:ext cx="2726100" cy="20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"/>
              <a:buFont typeface="Franklin Gothic"/>
              <a:buNone/>
              <a:defRPr b="1" sz="700">
                <a:solidFill>
                  <a:schemeClr val="accent6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9pPr>
          </a:lstStyle>
          <a:p/>
        </p:txBody>
      </p:sp>
      <p:sp>
        <p:nvSpPr>
          <p:cNvPr id="72" name="Google Shape;72;p17"/>
          <p:cNvSpPr txBox="1"/>
          <p:nvPr/>
        </p:nvSpPr>
        <p:spPr>
          <a:xfrm>
            <a:off x="8366709" y="4721401"/>
            <a:ext cx="548700" cy="3231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900">
                <a:solidFill>
                  <a:srgbClr val="FFFFFF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‹#›</a:t>
            </a:fld>
            <a:endParaRPr sz="900">
              <a:solidFill>
                <a:srgbClr val="FFFFFF"/>
              </a:solidFill>
              <a:latin typeface="Franklin Gothic"/>
              <a:ea typeface="Franklin Gothic"/>
              <a:cs typeface="Franklin Gothic"/>
              <a:sym typeface="Franklin Gothic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(Named) 1" showMasterSp="0">
  <p:cSld name="Title Only_2_1_1">
    <p:bg>
      <p:bgPr>
        <a:solidFill>
          <a:schemeClr val="dk1"/>
        </a:solid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18"/>
          <p:cNvPicPr preferRelativeResize="0"/>
          <p:nvPr/>
        </p:nvPicPr>
        <p:blipFill rotWithShape="1">
          <a:blip r:embed="rId2">
            <a:alphaModFix/>
          </a:blip>
          <a:srcRect b="37504" l="0" r="0" t="37507"/>
          <a:stretch/>
        </p:blipFill>
        <p:spPr>
          <a:xfrm>
            <a:off x="228600" y="228600"/>
            <a:ext cx="594360" cy="99059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8"/>
          <p:cNvSpPr txBox="1"/>
          <p:nvPr>
            <p:ph type="title"/>
          </p:nvPr>
        </p:nvSpPr>
        <p:spPr>
          <a:xfrm>
            <a:off x="0" y="685800"/>
            <a:ext cx="4566300" cy="377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Font typeface="Franklin Gothic"/>
              <a:buNone/>
              <a:defRPr b="1" sz="2100">
                <a:solidFill>
                  <a:schemeClr val="accent6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8"/>
          <p:cNvSpPr txBox="1"/>
          <p:nvPr>
            <p:ph idx="2" type="title"/>
          </p:nvPr>
        </p:nvSpPr>
        <p:spPr>
          <a:xfrm>
            <a:off x="6189475" y="144000"/>
            <a:ext cx="2726100" cy="20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"/>
              <a:buFont typeface="Franklin Gothic"/>
              <a:buNone/>
              <a:defRPr b="1" sz="700">
                <a:solidFill>
                  <a:schemeClr val="accent6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9pPr>
          </a:lstStyle>
          <a:p/>
        </p:txBody>
      </p:sp>
      <p:cxnSp>
        <p:nvCxnSpPr>
          <p:cNvPr id="77" name="Google Shape;77;p18"/>
          <p:cNvCxnSpPr/>
          <p:nvPr/>
        </p:nvCxnSpPr>
        <p:spPr>
          <a:xfrm>
            <a:off x="4572000" y="0"/>
            <a:ext cx="0" cy="5140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8" name="Google Shape;78;p18"/>
          <p:cNvSpPr txBox="1"/>
          <p:nvPr/>
        </p:nvSpPr>
        <p:spPr>
          <a:xfrm>
            <a:off x="8366709" y="4721401"/>
            <a:ext cx="548700" cy="3231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900">
                <a:solidFill>
                  <a:srgbClr val="FFFFFF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‹#›</a:t>
            </a:fld>
            <a:endParaRPr sz="900">
              <a:solidFill>
                <a:srgbClr val="FFFFFF"/>
              </a:solidFill>
              <a:latin typeface="Franklin Gothic"/>
              <a:ea typeface="Franklin Gothic"/>
              <a:cs typeface="Franklin Gothic"/>
              <a:sym typeface="Franklin Gothic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 (Blank)">
  <p:cSld name="Title slide 5_1">
    <p:bg>
      <p:bgPr>
        <a:solidFill>
          <a:schemeClr val="lt1"/>
        </a:solidFill>
      </p:bgPr>
    </p:bg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9"/>
          <p:cNvSpPr txBox="1"/>
          <p:nvPr>
            <p:ph type="title"/>
          </p:nvPr>
        </p:nvSpPr>
        <p:spPr>
          <a:xfrm>
            <a:off x="6189300" y="144000"/>
            <a:ext cx="2726100" cy="20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b="1" sz="700"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eutral" showMasterSp="0">
  <p:cSld name="Title Only_2">
    <p:bg>
      <p:bgPr>
        <a:solidFill>
          <a:schemeClr val="lt1"/>
        </a:solidFill>
      </p:bgPr>
    </p:bg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 (Named) 1">
  <p:cSld name="OBJECT_1_1">
    <p:bg>
      <p:bgPr>
        <a:solidFill>
          <a:schemeClr val="lt1"/>
        </a:solid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1"/>
          <p:cNvSpPr txBox="1"/>
          <p:nvPr>
            <p:ph type="title"/>
          </p:nvPr>
        </p:nvSpPr>
        <p:spPr>
          <a:xfrm>
            <a:off x="6189300" y="144000"/>
            <a:ext cx="2726100" cy="20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b="1" sz="700"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9pPr>
          </a:lstStyle>
          <a:p/>
        </p:txBody>
      </p:sp>
      <p:sp>
        <p:nvSpPr>
          <p:cNvPr id="84" name="Google Shape;84;p21"/>
          <p:cNvSpPr/>
          <p:nvPr/>
        </p:nvSpPr>
        <p:spPr>
          <a:xfrm rot="10800000">
            <a:off x="228513" y="4675868"/>
            <a:ext cx="8686983" cy="20872"/>
          </a:xfrm>
          <a:custGeom>
            <a:rect b="b" l="l" r="r" t="t"/>
            <a:pathLst>
              <a:path extrusionOk="0" h="3940" w="348455">
                <a:moveTo>
                  <a:pt x="0" y="1581"/>
                </a:moveTo>
                <a:cubicBezTo>
                  <a:pt x="76696" y="1581"/>
                  <a:pt x="153379" y="3940"/>
                  <a:pt x="230075" y="3940"/>
                </a:cubicBezTo>
                <a:cubicBezTo>
                  <a:pt x="258804" y="3940"/>
                  <a:pt x="287619" y="-2063"/>
                  <a:pt x="316206" y="794"/>
                </a:cubicBezTo>
                <a:cubicBezTo>
                  <a:pt x="326922" y="1865"/>
                  <a:pt x="337685" y="2760"/>
                  <a:pt x="348455" y="2760"/>
                </a:cubicBezTo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 (Blank) 1">
  <p:cSld name="Title slide 5_1_1">
    <p:bg>
      <p:bgPr>
        <a:solidFill>
          <a:schemeClr val="lt1"/>
        </a:solid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eutral 1" showMasterSp="0">
  <p:cSld name="Title Only_2_2">
    <p:bg>
      <p:bgPr>
        <a:solidFill>
          <a:schemeClr val="lt1"/>
        </a:solidFill>
      </p:bgPr>
    </p:bg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Google Shape;87;p23"/>
          <p:cNvPicPr preferRelativeResize="0"/>
          <p:nvPr/>
        </p:nvPicPr>
        <p:blipFill rotWithShape="1">
          <a:blip r:embed="rId2">
            <a:alphaModFix/>
          </a:blip>
          <a:srcRect b="37504" l="0" r="0" t="37507"/>
          <a:stretch/>
        </p:blipFill>
        <p:spPr>
          <a:xfrm>
            <a:off x="228600" y="228600"/>
            <a:ext cx="594360" cy="99059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23"/>
          <p:cNvSpPr txBox="1"/>
          <p:nvPr>
            <p:ph type="title"/>
          </p:nvPr>
        </p:nvSpPr>
        <p:spPr>
          <a:xfrm>
            <a:off x="6189300" y="144000"/>
            <a:ext cx="2726100" cy="20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b="1" sz="700"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9pPr>
          </a:lstStyle>
          <a:p/>
        </p:txBody>
      </p:sp>
      <p:sp>
        <p:nvSpPr>
          <p:cNvPr id="89" name="Google Shape;89;p23"/>
          <p:cNvSpPr txBox="1"/>
          <p:nvPr/>
        </p:nvSpPr>
        <p:spPr>
          <a:xfrm>
            <a:off x="8366709" y="472140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900">
                <a:latin typeface="Franklin Gothic"/>
                <a:ea typeface="Franklin Gothic"/>
                <a:cs typeface="Franklin Gothic"/>
                <a:sym typeface="Franklin Gothic"/>
              </a:rPr>
              <a:t>‹#›</a:t>
            </a:fld>
            <a:endParaRPr sz="900">
              <a:latin typeface="Franklin Gothic"/>
              <a:ea typeface="Franklin Gothic"/>
              <a:cs typeface="Franklin Gothic"/>
              <a:sym typeface="Franklin Gothic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2" name="Google Shape;92;p2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3" name="Google Shape;93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 (Named)">
  <p:cSld name="OBJECT_1_2">
    <p:bg>
      <p:bgPr>
        <a:solidFill>
          <a:schemeClr val="lt1"/>
        </a:solidFill>
      </p:bgPr>
    </p:bg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5"/>
          <p:cNvSpPr txBox="1"/>
          <p:nvPr>
            <p:ph type="title"/>
          </p:nvPr>
        </p:nvSpPr>
        <p:spPr>
          <a:xfrm>
            <a:off x="6189300" y="144000"/>
            <a:ext cx="2726100" cy="20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b="1" sz="700"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9pPr>
          </a:lstStyle>
          <a:p/>
        </p:txBody>
      </p:sp>
      <p:sp>
        <p:nvSpPr>
          <p:cNvPr id="96" name="Google Shape;96;p25"/>
          <p:cNvSpPr txBox="1"/>
          <p:nvPr>
            <p:ph idx="12" type="sldNum"/>
          </p:nvPr>
        </p:nvSpPr>
        <p:spPr>
          <a:xfrm>
            <a:off x="8366709" y="471810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buNone/>
              <a:defRPr sz="700">
                <a:solidFill>
                  <a:srgbClr val="000000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lvl="1" rtl="0" algn="r">
              <a:buNone/>
              <a:defRPr sz="700">
                <a:solidFill>
                  <a:srgbClr val="000000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2pPr>
            <a:lvl3pPr lvl="2" rtl="0" algn="r">
              <a:buNone/>
              <a:defRPr sz="700">
                <a:solidFill>
                  <a:srgbClr val="000000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3pPr>
            <a:lvl4pPr lvl="3" rtl="0" algn="r">
              <a:buNone/>
              <a:defRPr sz="700">
                <a:solidFill>
                  <a:srgbClr val="000000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4pPr>
            <a:lvl5pPr lvl="4" rtl="0" algn="r">
              <a:buNone/>
              <a:defRPr sz="700">
                <a:solidFill>
                  <a:srgbClr val="000000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5pPr>
            <a:lvl6pPr lvl="5" rtl="0" algn="r">
              <a:buNone/>
              <a:defRPr sz="700">
                <a:solidFill>
                  <a:srgbClr val="000000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6pPr>
            <a:lvl7pPr lvl="6" rtl="0" algn="r">
              <a:buNone/>
              <a:defRPr sz="700">
                <a:solidFill>
                  <a:srgbClr val="000000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7pPr>
            <a:lvl8pPr lvl="7" rtl="0" algn="r">
              <a:buNone/>
              <a:defRPr sz="700">
                <a:solidFill>
                  <a:srgbClr val="000000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8pPr>
            <a:lvl9pPr lvl="8" rtl="0" algn="r">
              <a:buNone/>
              <a:defRPr sz="700">
                <a:solidFill>
                  <a:srgbClr val="000000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7" name="Google Shape;97;p25"/>
          <p:cNvSpPr/>
          <p:nvPr/>
        </p:nvSpPr>
        <p:spPr>
          <a:xfrm rot="10800000">
            <a:off x="228513" y="4675868"/>
            <a:ext cx="8686983" cy="20872"/>
          </a:xfrm>
          <a:custGeom>
            <a:rect b="b" l="l" r="r" t="t"/>
            <a:pathLst>
              <a:path extrusionOk="0" h="3940" w="348455">
                <a:moveTo>
                  <a:pt x="0" y="1581"/>
                </a:moveTo>
                <a:cubicBezTo>
                  <a:pt x="76696" y="1581"/>
                  <a:pt x="153379" y="3940"/>
                  <a:pt x="230075" y="3940"/>
                </a:cubicBezTo>
                <a:cubicBezTo>
                  <a:pt x="258804" y="3940"/>
                  <a:pt x="287619" y="-2063"/>
                  <a:pt x="316206" y="794"/>
                </a:cubicBezTo>
                <a:cubicBezTo>
                  <a:pt x="326922" y="1865"/>
                  <a:pt x="337685" y="2760"/>
                  <a:pt x="348455" y="2760"/>
                </a:cubicBezTo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98" name="Google Shape;98;p25"/>
          <p:cNvSpPr/>
          <p:nvPr/>
        </p:nvSpPr>
        <p:spPr>
          <a:xfrm>
            <a:off x="228600" y="491205"/>
            <a:ext cx="8686983" cy="20872"/>
          </a:xfrm>
          <a:custGeom>
            <a:rect b="b" l="l" r="r" t="t"/>
            <a:pathLst>
              <a:path extrusionOk="0" h="3940" w="348455">
                <a:moveTo>
                  <a:pt x="0" y="1581"/>
                </a:moveTo>
                <a:cubicBezTo>
                  <a:pt x="76696" y="1581"/>
                  <a:pt x="153379" y="3940"/>
                  <a:pt x="230075" y="3940"/>
                </a:cubicBezTo>
                <a:cubicBezTo>
                  <a:pt x="258804" y="3940"/>
                  <a:pt x="287619" y="-2063"/>
                  <a:pt x="316206" y="794"/>
                </a:cubicBezTo>
                <a:cubicBezTo>
                  <a:pt x="326922" y="1865"/>
                  <a:pt x="337685" y="2760"/>
                  <a:pt x="348455" y="2760"/>
                </a:cubicBezTo>
              </a:path>
            </a:pathLst>
          </a:custGeom>
          <a:noFill/>
          <a:ln cap="flat" cmpd="sng" w="9525">
            <a:solidFill>
              <a:srgbClr val="222222"/>
            </a:solidFill>
            <a:prstDash val="solid"/>
            <a:round/>
            <a:headEnd len="med" w="med" type="none"/>
            <a:tailEnd len="med" w="med" type="none"/>
          </a:ln>
        </p:spPr>
      </p:sp>
      <p:pic>
        <p:nvPicPr>
          <p:cNvPr id="99" name="Google Shape;99;p25"/>
          <p:cNvPicPr preferRelativeResize="0"/>
          <p:nvPr/>
        </p:nvPicPr>
        <p:blipFill rotWithShape="1">
          <a:blip r:embed="rId2">
            <a:alphaModFix/>
          </a:blip>
          <a:srcRect b="37504" l="0" r="0" t="37507"/>
          <a:stretch/>
        </p:blipFill>
        <p:spPr>
          <a:xfrm>
            <a:off x="228600" y="228600"/>
            <a:ext cx="594360" cy="990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eutral 2" showMasterSp="0">
  <p:cSld name="Title Only_2_3">
    <p:bg>
      <p:bgPr>
        <a:solidFill>
          <a:schemeClr val="lt1"/>
        </a:soli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26"/>
          <p:cNvPicPr preferRelativeResize="0"/>
          <p:nvPr/>
        </p:nvPicPr>
        <p:blipFill rotWithShape="1">
          <a:blip r:embed="rId2">
            <a:alphaModFix/>
          </a:blip>
          <a:srcRect b="37504" l="0" r="0" t="37507"/>
          <a:stretch/>
        </p:blipFill>
        <p:spPr>
          <a:xfrm>
            <a:off x="228600" y="228600"/>
            <a:ext cx="594360" cy="99059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26"/>
          <p:cNvSpPr txBox="1"/>
          <p:nvPr>
            <p:ph type="title"/>
          </p:nvPr>
        </p:nvSpPr>
        <p:spPr>
          <a:xfrm>
            <a:off x="6189300" y="144000"/>
            <a:ext cx="2726100" cy="20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b="1" sz="700"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eutral 3" showMasterSp="0">
  <p:cSld name="Title Only_2_4">
    <p:bg>
      <p:bgPr>
        <a:solidFill>
          <a:schemeClr val="lt1"/>
        </a:solid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7"/>
          <p:cNvPicPr preferRelativeResize="0"/>
          <p:nvPr/>
        </p:nvPicPr>
        <p:blipFill rotWithShape="1">
          <a:blip r:embed="rId2">
            <a:alphaModFix/>
          </a:blip>
          <a:srcRect b="37504" l="0" r="0" t="37507"/>
          <a:stretch/>
        </p:blipFill>
        <p:spPr>
          <a:xfrm>
            <a:off x="228600" y="228600"/>
            <a:ext cx="594360" cy="99059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27"/>
          <p:cNvSpPr txBox="1"/>
          <p:nvPr>
            <p:ph type="title"/>
          </p:nvPr>
        </p:nvSpPr>
        <p:spPr>
          <a:xfrm>
            <a:off x="6189300" y="144000"/>
            <a:ext cx="2726100" cy="20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b="1" sz="700"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9pPr>
          </a:lstStyle>
          <a:p/>
        </p:txBody>
      </p:sp>
      <p:sp>
        <p:nvSpPr>
          <p:cNvPr id="106" name="Google Shape;106;p27"/>
          <p:cNvSpPr txBox="1"/>
          <p:nvPr/>
        </p:nvSpPr>
        <p:spPr>
          <a:xfrm>
            <a:off x="8366709" y="472140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900">
                <a:latin typeface="Franklin Gothic"/>
                <a:ea typeface="Franklin Gothic"/>
                <a:cs typeface="Franklin Gothic"/>
                <a:sym typeface="Franklin Gothic"/>
              </a:rPr>
              <a:t>‹#›</a:t>
            </a:fld>
            <a:endParaRPr sz="900">
              <a:latin typeface="Franklin Gothic"/>
              <a:ea typeface="Franklin Gothic"/>
              <a:cs typeface="Franklin Gothic"/>
              <a:sym typeface="Franklin Gothic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2.xml"/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5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24.xml"/><Relationship Id="rId16" Type="http://schemas.openxmlformats.org/officeDocument/2006/relationships/theme" Target="../theme/theme2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Google Shape;51;p13"/>
          <p:cNvPicPr preferRelativeResize="0"/>
          <p:nvPr/>
        </p:nvPicPr>
        <p:blipFill rotWithShape="1">
          <a:blip r:embed="rId1">
            <a:alphaModFix/>
          </a:blip>
          <a:srcRect b="37504" l="0" r="0" t="37507"/>
          <a:stretch/>
        </p:blipFill>
        <p:spPr>
          <a:xfrm>
            <a:off x="228600" y="228600"/>
            <a:ext cx="594360" cy="99059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Google Shape;52;p13"/>
          <p:cNvSpPr/>
          <p:nvPr/>
        </p:nvSpPr>
        <p:spPr>
          <a:xfrm>
            <a:off x="228600" y="491205"/>
            <a:ext cx="8686983" cy="20872"/>
          </a:xfrm>
          <a:custGeom>
            <a:rect b="b" l="l" r="r" t="t"/>
            <a:pathLst>
              <a:path extrusionOk="0" h="3940" w="348455">
                <a:moveTo>
                  <a:pt x="0" y="1581"/>
                </a:moveTo>
                <a:cubicBezTo>
                  <a:pt x="76696" y="1581"/>
                  <a:pt x="153379" y="3940"/>
                  <a:pt x="230075" y="3940"/>
                </a:cubicBezTo>
                <a:cubicBezTo>
                  <a:pt x="258804" y="3940"/>
                  <a:pt x="287619" y="-2063"/>
                  <a:pt x="316206" y="794"/>
                </a:cubicBezTo>
                <a:cubicBezTo>
                  <a:pt x="326922" y="1865"/>
                  <a:pt x="337685" y="2760"/>
                  <a:pt x="348455" y="2760"/>
                </a:cubicBezTo>
              </a:path>
            </a:pathLst>
          </a:custGeom>
          <a:noFill/>
          <a:ln cap="flat" cmpd="sng" w="9525">
            <a:solidFill>
              <a:srgbClr val="22222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53" name="Google Shape;53;p13"/>
          <p:cNvSpPr txBox="1"/>
          <p:nvPr/>
        </p:nvSpPr>
        <p:spPr>
          <a:xfrm>
            <a:off x="8366709" y="472140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900">
                <a:latin typeface="Franklin Gothic"/>
                <a:ea typeface="Franklin Gothic"/>
                <a:cs typeface="Franklin Gothic"/>
                <a:sym typeface="Franklin Gothic"/>
              </a:rPr>
              <a:t>‹#›</a:t>
            </a:fld>
            <a:endParaRPr sz="900">
              <a:latin typeface="Franklin Gothic"/>
              <a:ea typeface="Franklin Gothic"/>
              <a:cs typeface="Franklin Gothic"/>
              <a:sym typeface="Franklin Gothic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  <p:sldLayoutId id="2147483670" r:id="rId13"/>
    <p:sldLayoutId id="2147483671" r:id="rId14"/>
    <p:sldLayoutId id="2147483672" r:id="rId1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144">
          <p15:clr>
            <a:srgbClr val="EA4335"/>
          </p15:clr>
        </p15:guide>
        <p15:guide id="2" pos="5616">
          <p15:clr>
            <a:srgbClr val="EA4335"/>
          </p15:clr>
        </p15:guide>
        <p15:guide id="3" pos="1872">
          <p15:clr>
            <a:srgbClr val="EA4335"/>
          </p15:clr>
        </p15:guide>
        <p15:guide id="4" pos="3888">
          <p15:clr>
            <a:srgbClr val="EA4335"/>
          </p15:clr>
        </p15:guide>
        <p15:guide id="5" pos="432">
          <p15:clr>
            <a:srgbClr val="EA4335"/>
          </p15:clr>
        </p15:guide>
        <p15:guide id="6" pos="5328">
          <p15:clr>
            <a:srgbClr val="EA4335"/>
          </p15:clr>
        </p15:guide>
        <p15:guide id="7" orient="horz" pos="2808">
          <p15:clr>
            <a:srgbClr val="EA4335"/>
          </p15:clr>
        </p15:guide>
        <p15:guide id="8" orient="horz" pos="432">
          <p15:clr>
            <a:srgbClr val="EA4335"/>
          </p15:clr>
        </p15:guide>
        <p15:guide id="9" pos="720">
          <p15:clr>
            <a:srgbClr val="EA4335"/>
          </p15:clr>
        </p15:guide>
        <p15:guide id="10" pos="5040">
          <p15:clr>
            <a:srgbClr val="EA4335"/>
          </p15:clr>
        </p15:guide>
        <p15:guide id="11" orient="horz" pos="720">
          <p15:clr>
            <a:srgbClr val="EA4335"/>
          </p15:clr>
        </p15:guide>
        <p15:guide id="12" orient="horz" pos="2520">
          <p15:clr>
            <a:srgbClr val="EA4335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8"/>
          <p:cNvSpPr/>
          <p:nvPr/>
        </p:nvSpPr>
        <p:spPr>
          <a:xfrm flipH="1" rot="10800000">
            <a:off x="1593175" y="2771017"/>
            <a:ext cx="7622453" cy="35096"/>
          </a:xfrm>
          <a:custGeom>
            <a:rect b="b" l="l" r="r" t="t"/>
            <a:pathLst>
              <a:path extrusionOk="0" h="3940" w="348455">
                <a:moveTo>
                  <a:pt x="0" y="1581"/>
                </a:moveTo>
                <a:cubicBezTo>
                  <a:pt x="76696" y="1581"/>
                  <a:pt x="153379" y="3940"/>
                  <a:pt x="230075" y="3940"/>
                </a:cubicBezTo>
                <a:cubicBezTo>
                  <a:pt x="258804" y="3940"/>
                  <a:pt x="287619" y="-2063"/>
                  <a:pt x="316206" y="794"/>
                </a:cubicBezTo>
                <a:cubicBezTo>
                  <a:pt x="326922" y="1865"/>
                  <a:pt x="337685" y="2760"/>
                  <a:pt x="348455" y="2760"/>
                </a:cubicBezTo>
              </a:path>
            </a:pathLst>
          </a:custGeom>
          <a:noFill/>
          <a:ln cap="flat" cmpd="sng" w="9525">
            <a:solidFill>
              <a:srgbClr val="22222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12" name="Google Shape;112;p28"/>
          <p:cNvSpPr txBox="1"/>
          <p:nvPr/>
        </p:nvSpPr>
        <p:spPr>
          <a:xfrm>
            <a:off x="2286000" y="685800"/>
            <a:ext cx="5841900" cy="23562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75" lIns="45700" spcFirstLastPara="1" rIns="45700" wrap="square" tIns="1827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Franklin Gothic"/>
                <a:ea typeface="Franklin Gothic"/>
                <a:cs typeface="Franklin Gothic"/>
                <a:sym typeface="Franklin Gothic"/>
              </a:rPr>
              <a:t>UN AMOUR DE SYRAH</a:t>
            </a:r>
            <a:br>
              <a:rPr b="1" lang="en" sz="1600">
                <a:latin typeface="Franklin Gothic"/>
                <a:ea typeface="Franklin Gothic"/>
                <a:cs typeface="Franklin Gothic"/>
                <a:sym typeface="Franklin Gothic"/>
              </a:rPr>
            </a:br>
            <a:r>
              <a:rPr b="1" lang="en" sz="1000">
                <a:latin typeface="Franklin Gothic"/>
                <a:ea typeface="Franklin Gothic"/>
                <a:cs typeface="Franklin Gothic"/>
                <a:sym typeface="Franklin Gothic"/>
              </a:rPr>
              <a:t>CHÂTEAU BEAUBOIS -</a:t>
            </a:r>
            <a:r>
              <a:rPr b="1" lang="en" sz="1300">
                <a:latin typeface="Franklin Gothic"/>
                <a:ea typeface="Franklin Gothic"/>
                <a:cs typeface="Franklin Gothic"/>
                <a:sym typeface="Franklin Gothic"/>
              </a:rPr>
              <a:t> </a:t>
            </a:r>
            <a:r>
              <a:rPr b="1" lang="en" sz="1000">
                <a:latin typeface="Franklin Gothic"/>
                <a:ea typeface="Franklin Gothic"/>
                <a:cs typeface="Franklin Gothic"/>
                <a:sym typeface="Franklin Gothic"/>
              </a:rPr>
              <a:t>VIN DE FRANCE</a:t>
            </a:r>
            <a:endParaRPr b="1" sz="1200">
              <a:latin typeface="Franklin Gothic"/>
              <a:ea typeface="Franklin Gothic"/>
              <a:cs typeface="Franklin Gothic"/>
              <a:sym typeface="Franklin Gothic"/>
            </a:endParaRPr>
          </a:p>
          <a:p>
            <a:pPr indent="0" lvl="0" marL="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None/>
            </a:pPr>
            <a:br>
              <a:rPr lang="en" sz="800">
                <a:latin typeface="Libre Baskerville"/>
                <a:ea typeface="Libre Baskerville"/>
                <a:cs typeface="Libre Baskerville"/>
                <a:sym typeface="Libre Baskerville"/>
              </a:rPr>
            </a:br>
            <a:r>
              <a:rPr b="1" lang="en" sz="8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"UN AMOUR" — </a:t>
            </a:r>
            <a:r>
              <a:rPr lang="en" sz="8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It encapsulates a profound emotion. It speaks to our "love" for Syrah. Chateau Beaubois is nestled just 10 kilometers away from the refreshing embrace of the sea, this vineyard enjoys a uniquely mild climate that's perfect for nurturing exceptional grapes. But the passion of these 4</a:t>
            </a:r>
            <a:r>
              <a:rPr baseline="30000" lang="en" sz="8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th</a:t>
            </a:r>
            <a:r>
              <a:rPr lang="en" sz="8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generation winemakers isn't limited to just the wine itself. They're dedicated eco-romantics, obsessively committed to sustainable and biodynamic farming. Immersing in this wine, one can taste not just the grapes, but the very soil and soul the vines sprung from. Amidst a sea of wine choices, this grape, with its crunchy nuances and oceanic whispers, has stolen our hearts. Here's to a wine that loves our planet as much as we adore every sip. </a:t>
            </a:r>
            <a:endParaRPr sz="800">
              <a:solidFill>
                <a:schemeClr val="dk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0" rtl="0" algn="l">
              <a:lnSpc>
                <a:spcPct val="150000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t/>
            </a:r>
            <a:endParaRPr sz="800"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113" name="Google Shape;113;p28"/>
          <p:cNvSpPr txBox="1"/>
          <p:nvPr>
            <p:ph type="title"/>
          </p:nvPr>
        </p:nvSpPr>
        <p:spPr>
          <a:xfrm>
            <a:off x="6189300" y="144000"/>
            <a:ext cx="2726100" cy="20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ABG PRODUCT DECK</a:t>
            </a:r>
            <a:endParaRPr/>
          </a:p>
        </p:txBody>
      </p:sp>
      <p:sp>
        <p:nvSpPr>
          <p:cNvPr id="114" name="Google Shape;114;p28"/>
          <p:cNvSpPr txBox="1"/>
          <p:nvPr/>
        </p:nvSpPr>
        <p:spPr>
          <a:xfrm>
            <a:off x="4775200" y="3486750"/>
            <a:ext cx="2492700" cy="8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0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Tasting Notes</a:t>
            </a:r>
            <a:endParaRPr i="1" sz="1000">
              <a:solidFill>
                <a:srgbClr val="000000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-285750" lvl="0" marL="347472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Font typeface="Libre Baskerville"/>
              <a:buChar char="●"/>
            </a:pPr>
            <a:r>
              <a:rPr lang="en" sz="900">
                <a:latin typeface="Libre Baskerville"/>
                <a:ea typeface="Libre Baskerville"/>
                <a:cs typeface="Libre Baskerville"/>
                <a:sym typeface="Libre Baskerville"/>
              </a:rPr>
              <a:t>Blackberry</a:t>
            </a:r>
            <a:endParaRPr sz="900"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-285750" lvl="0" marL="347472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Font typeface="Libre Baskerville"/>
              <a:buChar char="●"/>
            </a:pPr>
            <a:r>
              <a:rPr lang="en" sz="900">
                <a:latin typeface="Libre Baskerville"/>
                <a:ea typeface="Libre Baskerville"/>
                <a:cs typeface="Libre Baskerville"/>
                <a:sym typeface="Libre Baskerville"/>
              </a:rPr>
              <a:t>Wild herbs</a:t>
            </a:r>
            <a:endParaRPr sz="900"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-285750" lvl="0" marL="347472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Font typeface="Libre Baskerville"/>
              <a:buChar char="●"/>
            </a:pPr>
            <a:r>
              <a:rPr lang="en" sz="900">
                <a:latin typeface="Libre Baskerville"/>
                <a:ea typeface="Libre Baskerville"/>
                <a:cs typeface="Libre Baskerville"/>
                <a:sym typeface="Libre Baskerville"/>
              </a:rPr>
              <a:t>Sea Stone</a:t>
            </a:r>
            <a:endParaRPr sz="900"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115" name="Google Shape;115;p28"/>
          <p:cNvSpPr txBox="1"/>
          <p:nvPr/>
        </p:nvSpPr>
        <p:spPr>
          <a:xfrm>
            <a:off x="2334700" y="2787725"/>
            <a:ext cx="2371800" cy="71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0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Winemaking</a:t>
            </a:r>
            <a:endParaRPr i="1" sz="1000">
              <a:solidFill>
                <a:srgbClr val="000000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Libre Baskerville"/>
                <a:ea typeface="Libre Baskerville"/>
                <a:cs typeface="Libre Baskerville"/>
                <a:sym typeface="Libre Baskerville"/>
              </a:rPr>
              <a:t>Biodynamic, Certified Vegan, Organic</a:t>
            </a:r>
            <a:endParaRPr sz="900"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116" name="Google Shape;116;p28"/>
          <p:cNvSpPr txBox="1"/>
          <p:nvPr/>
        </p:nvSpPr>
        <p:spPr>
          <a:xfrm>
            <a:off x="4775200" y="2787700"/>
            <a:ext cx="18438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1" lang="en" sz="10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Varietal Percentage</a:t>
            </a:r>
            <a:endParaRPr i="1" sz="1000">
              <a:solidFill>
                <a:srgbClr val="000000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900">
                <a:latin typeface="Libre Baskerville"/>
                <a:ea typeface="Libre Baskerville"/>
                <a:cs typeface="Libre Baskerville"/>
                <a:sym typeface="Libre Baskerville"/>
              </a:rPr>
              <a:t>100% Syrah</a:t>
            </a:r>
            <a:endParaRPr b="1" sz="900">
              <a:solidFill>
                <a:srgbClr val="272424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pic>
        <p:nvPicPr>
          <p:cNvPr id="117" name="Google Shape;117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24">
            <a:off x="707375" y="285054"/>
            <a:ext cx="1251850" cy="4217241"/>
          </a:xfrm>
          <a:prstGeom prst="rect">
            <a:avLst/>
          </a:prstGeom>
          <a:noFill/>
          <a:ln>
            <a:noFill/>
          </a:ln>
          <a:effectLst>
            <a:outerShdw blurRad="171450" rotWithShape="0" algn="bl" dir="2640000" dist="285750">
              <a:srgbClr val="8F8A7C"/>
            </a:outerShdw>
          </a:effectLst>
        </p:spPr>
      </p:pic>
      <p:sp>
        <p:nvSpPr>
          <p:cNvPr id="118" name="Google Shape;118;p28"/>
          <p:cNvSpPr txBox="1"/>
          <p:nvPr/>
        </p:nvSpPr>
        <p:spPr>
          <a:xfrm>
            <a:off x="6687652" y="2748200"/>
            <a:ext cx="2067600" cy="185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000">
                <a:solidFill>
                  <a:srgbClr val="222222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Sustainability</a:t>
            </a:r>
            <a:endParaRPr b="1" sz="1000">
              <a:solidFill>
                <a:srgbClr val="222222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-285750" lvl="0" marL="347472" marR="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SzPts val="900"/>
              <a:buFont typeface="Libre Baskerville"/>
              <a:buChar char="●"/>
            </a:pPr>
            <a:r>
              <a:rPr lang="en" sz="900">
                <a:latin typeface="Libre Baskerville"/>
                <a:ea typeface="Libre Baskerville"/>
                <a:cs typeface="Libre Baskerville"/>
                <a:sym typeface="Libre Baskerville"/>
              </a:rPr>
              <a:t>76% less energy for production</a:t>
            </a:r>
            <a:endParaRPr sz="900"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-285750" lvl="0" marL="347472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Font typeface="Libre Baskerville"/>
              <a:buChar char="●"/>
            </a:pPr>
            <a:r>
              <a:rPr lang="en" sz="900">
                <a:latin typeface="Libre Baskerville"/>
                <a:ea typeface="Libre Baskerville"/>
                <a:cs typeface="Libre Baskerville"/>
                <a:sym typeface="Libre Baskerville"/>
              </a:rPr>
              <a:t>79% less carbon emissions</a:t>
            </a:r>
            <a:endParaRPr sz="900"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-285750" lvl="0" marL="347472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Font typeface="Libre Baskerville"/>
              <a:buChar char="●"/>
            </a:pPr>
            <a:r>
              <a:rPr lang="en" sz="900">
                <a:latin typeface="Libre Baskerville"/>
                <a:ea typeface="Libre Baskerville"/>
                <a:cs typeface="Libre Baskerville"/>
                <a:sym typeface="Libre Baskerville"/>
              </a:rPr>
              <a:t>33% less water</a:t>
            </a:r>
            <a:endParaRPr sz="900"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-285750" lvl="0" marL="347472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Font typeface="Libre Baskerville"/>
              <a:buChar char="●"/>
            </a:pPr>
            <a:r>
              <a:rPr lang="en" sz="900">
                <a:latin typeface="Libre Baskerville"/>
                <a:ea typeface="Libre Baskerville"/>
                <a:cs typeface="Libre Baskerville"/>
                <a:sym typeface="Libre Baskerville"/>
              </a:rPr>
              <a:t>Lightweight bottle (390 g)</a:t>
            </a:r>
            <a:endParaRPr sz="900"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Libre Baskerville"/>
                <a:ea typeface="Libre Baskerville"/>
                <a:cs typeface="Libre Baskerville"/>
                <a:sym typeface="Libre Baskerville"/>
              </a:rPr>
              <a:t>Consumers in France recycle their empty bottles &amp; receive fresh bottles of Syrah, like an old school milkman!</a:t>
            </a:r>
            <a:endParaRPr sz="700">
              <a:solidFill>
                <a:srgbClr val="222222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119" name="Google Shape;119;p28"/>
          <p:cNvSpPr txBox="1"/>
          <p:nvPr/>
        </p:nvSpPr>
        <p:spPr>
          <a:xfrm>
            <a:off x="2408450" y="3486750"/>
            <a:ext cx="1843800" cy="119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0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Food Pairings</a:t>
            </a:r>
            <a:endParaRPr i="1" sz="1000">
              <a:solidFill>
                <a:srgbClr val="000000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-285750" lvl="0" marL="347472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Font typeface="Libre Baskerville"/>
              <a:buChar char="●"/>
            </a:pPr>
            <a:r>
              <a:rPr lang="en" sz="900">
                <a:latin typeface="Libre Baskerville"/>
                <a:ea typeface="Libre Baskerville"/>
                <a:cs typeface="Libre Baskerville"/>
                <a:sym typeface="Libre Baskerville"/>
              </a:rPr>
              <a:t>Rosemary lamb lollipops</a:t>
            </a:r>
            <a:endParaRPr sz="900"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-285750" lvl="0" marL="347472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Font typeface="Libre Baskerville"/>
              <a:buChar char="●"/>
            </a:pPr>
            <a:r>
              <a:rPr lang="en" sz="900">
                <a:latin typeface="Libre Baskerville"/>
                <a:ea typeface="Libre Baskerville"/>
                <a:cs typeface="Libre Baskerville"/>
                <a:sym typeface="Libre Baskerville"/>
              </a:rPr>
              <a:t>Ginger-lime glazed salmon</a:t>
            </a:r>
            <a:endParaRPr sz="900"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-285750" lvl="0" marL="347472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Font typeface="Libre Baskerville"/>
              <a:buChar char="●"/>
            </a:pPr>
            <a:r>
              <a:rPr lang="en" sz="900">
                <a:latin typeface="Libre Baskerville"/>
                <a:ea typeface="Libre Baskerville"/>
                <a:cs typeface="Libre Baskerville"/>
                <a:sym typeface="Libre Baskerville"/>
              </a:rPr>
              <a:t>Sun-dried tomato </a:t>
            </a:r>
            <a:endParaRPr sz="900">
              <a:solidFill>
                <a:srgbClr val="231F20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ABG">
  <a:themeElements>
    <a:clrScheme name="Office">
      <a:dk1>
        <a:srgbClr val="222222"/>
      </a:dk1>
      <a:lt1>
        <a:srgbClr val="E4E3DE"/>
      </a:lt1>
      <a:dk2>
        <a:srgbClr val="F4F4F2"/>
      </a:dk2>
      <a:lt2>
        <a:srgbClr val="FFFFFF"/>
      </a:lt2>
      <a:accent1>
        <a:srgbClr val="222222"/>
      </a:accent1>
      <a:accent2>
        <a:srgbClr val="A9A19B"/>
      </a:accent2>
      <a:accent3>
        <a:srgbClr val="E4E3DE"/>
      </a:accent3>
      <a:accent4>
        <a:srgbClr val="F4F4F2"/>
      </a:accent4>
      <a:accent5>
        <a:srgbClr val="FFFFFF"/>
      </a:accent5>
      <a:accent6>
        <a:srgbClr val="FFFFFF"/>
      </a:accent6>
      <a:hlink>
        <a:srgbClr val="222222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