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 id="2147483674" r:id="rId5"/>
  </p:sldMasterIdLst>
  <p:notesMasterIdLst>
    <p:notesMasterId r:id="rId6"/>
  </p:notesMasterIdLst>
  <p:sldIdLst>
    <p:sldId id="256" r:id="rId7"/>
  </p:sldIdLst>
  <p:sldSz cy="5143500" cx="9144000"/>
  <p:notesSz cx="6858000" cy="9144000"/>
  <p:embeddedFontLst>
    <p:embeddedFont>
      <p:font typeface="Franklin Gothic"/>
      <p:bold r:id="rId8"/>
    </p:embeddedFont>
    <p:embeddedFont>
      <p:font typeface="Libre Baskerville"/>
      <p:regular r:id="rId9"/>
      <p:bold r:id="rId10"/>
      <p: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ibreBaskerville-italic.fntdata"/><Relationship Id="rId10" Type="http://schemas.openxmlformats.org/officeDocument/2006/relationships/font" Target="fonts/LibreBaskerville-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ibreBaskerville-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FranklinGothic-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6ca666b7af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6ca666b7af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howMasterSp="0">
  <p:cSld name="Title Only_1">
    <p:bg>
      <p:bgPr>
        <a:solidFill>
          <a:schemeClr val="dk1"/>
        </a:solidFill>
      </p:bgPr>
    </p:bg>
    <p:spTree>
      <p:nvGrpSpPr>
        <p:cNvPr id="54" name="Shape 54"/>
        <p:cNvGrpSpPr/>
        <p:nvPr/>
      </p:nvGrpSpPr>
      <p:grpSpPr>
        <a:xfrm>
          <a:off x="0" y="0"/>
          <a:ext cx="0" cy="0"/>
          <a:chOff x="0" y="0"/>
          <a:chExt cx="0" cy="0"/>
        </a:xfrm>
      </p:grpSpPr>
      <p:pic>
        <p:nvPicPr>
          <p:cNvPr id="55" name="Google Shape;55;p14"/>
          <p:cNvPicPr preferRelativeResize="0"/>
          <p:nvPr/>
        </p:nvPicPr>
        <p:blipFill>
          <a:blip r:embed="rId2">
            <a:alphaModFix/>
          </a:blip>
          <a:stretch>
            <a:fillRect/>
          </a:stretch>
        </p:blipFill>
        <p:spPr>
          <a:xfrm>
            <a:off x="4063488" y="4743350"/>
            <a:ext cx="1017024" cy="52800"/>
          </a:xfrm>
          <a:prstGeom prst="rect">
            <a:avLst/>
          </a:prstGeom>
          <a:noFill/>
          <a:ln>
            <a:noFill/>
          </a:ln>
        </p:spPr>
      </p:pic>
      <p:pic>
        <p:nvPicPr>
          <p:cNvPr id="56" name="Google Shape;56;p14"/>
          <p:cNvPicPr preferRelativeResize="0"/>
          <p:nvPr/>
        </p:nvPicPr>
        <p:blipFill rotWithShape="1">
          <a:blip r:embed="rId3">
            <a:alphaModFix/>
          </a:blip>
          <a:srcRect b="38032" l="0" r="0" t="38035"/>
          <a:stretch/>
        </p:blipFill>
        <p:spPr>
          <a:xfrm>
            <a:off x="3530550" y="2394375"/>
            <a:ext cx="2082898" cy="3325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1" showMasterSp="0">
  <p:cSld name="Title Only_1_1">
    <p:bg>
      <p:bgPr>
        <a:solidFill>
          <a:schemeClr val="dk1"/>
        </a:solidFill>
      </p:bgPr>
    </p:bg>
    <p:spTree>
      <p:nvGrpSpPr>
        <p:cNvPr id="57" name="Shape 57"/>
        <p:cNvGrpSpPr/>
        <p:nvPr/>
      </p:nvGrpSpPr>
      <p:grpSpPr>
        <a:xfrm>
          <a:off x="0" y="0"/>
          <a:ext cx="0" cy="0"/>
          <a:chOff x="0" y="0"/>
          <a:chExt cx="0" cy="0"/>
        </a:xfrm>
      </p:grpSpPr>
      <p:pic>
        <p:nvPicPr>
          <p:cNvPr id="58" name="Google Shape;58;p15"/>
          <p:cNvPicPr preferRelativeResize="0"/>
          <p:nvPr/>
        </p:nvPicPr>
        <p:blipFill>
          <a:blip r:embed="rId2">
            <a:alphaModFix/>
          </a:blip>
          <a:stretch>
            <a:fillRect/>
          </a:stretch>
        </p:blipFill>
        <p:spPr>
          <a:xfrm>
            <a:off x="4063488" y="4743350"/>
            <a:ext cx="1017024" cy="52800"/>
          </a:xfrm>
          <a:prstGeom prst="rect">
            <a:avLst/>
          </a:prstGeom>
          <a:noFill/>
          <a:ln>
            <a:noFill/>
          </a:ln>
        </p:spPr>
      </p:pic>
      <p:pic>
        <p:nvPicPr>
          <p:cNvPr id="59" name="Google Shape;59;p15"/>
          <p:cNvPicPr preferRelativeResize="0"/>
          <p:nvPr/>
        </p:nvPicPr>
        <p:blipFill rotWithShape="1">
          <a:blip r:embed="rId3">
            <a:alphaModFix/>
          </a:blip>
          <a:srcRect b="38032" l="0" r="0" t="38035"/>
          <a:stretch/>
        </p:blipFill>
        <p:spPr>
          <a:xfrm>
            <a:off x="3530550" y="2394375"/>
            <a:ext cx="2082898" cy="332501"/>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Named)" showMasterSp="0">
  <p:cSld name="Title Only_2_1">
    <p:bg>
      <p:bgPr>
        <a:solidFill>
          <a:schemeClr val="dk1"/>
        </a:solidFill>
      </p:bgPr>
    </p:bg>
    <p:spTree>
      <p:nvGrpSpPr>
        <p:cNvPr id="60" name="Shape 60"/>
        <p:cNvGrpSpPr/>
        <p:nvPr/>
      </p:nvGrpSpPr>
      <p:grpSpPr>
        <a:xfrm>
          <a:off x="0" y="0"/>
          <a:ext cx="0" cy="0"/>
          <a:chOff x="0" y="0"/>
          <a:chExt cx="0" cy="0"/>
        </a:xfrm>
      </p:grpSpPr>
      <p:pic>
        <p:nvPicPr>
          <p:cNvPr id="61" name="Google Shape;61;p16"/>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62" name="Google Shape;62;p16"/>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lt2"/>
            </a:solidFill>
            <a:prstDash val="solid"/>
            <a:round/>
            <a:headEnd len="med" w="med" type="none"/>
            <a:tailEnd len="med" w="med" type="none"/>
          </a:ln>
        </p:spPr>
      </p:sp>
      <p:sp>
        <p:nvSpPr>
          <p:cNvPr id="63" name="Google Shape;63;p16"/>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accent6"/>
            </a:solidFill>
            <a:prstDash val="solid"/>
            <a:round/>
            <a:headEnd len="med" w="med" type="none"/>
            <a:tailEnd len="med" w="med" type="none"/>
          </a:ln>
        </p:spPr>
      </p:sp>
      <p:sp>
        <p:nvSpPr>
          <p:cNvPr id="64" name="Google Shape;64;p16"/>
          <p:cNvSpPr txBox="1"/>
          <p:nvPr>
            <p:ph type="title"/>
          </p:nvPr>
        </p:nvSpPr>
        <p:spPr>
          <a:xfrm>
            <a:off x="2971950" y="685800"/>
            <a:ext cx="3200100" cy="3771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accent6"/>
              </a:buClr>
              <a:buSzPts val="2100"/>
              <a:buFont typeface="Franklin Gothic"/>
              <a:buNone/>
              <a:defRPr b="1" sz="2100">
                <a:solidFill>
                  <a:schemeClr val="accent6"/>
                </a:solidFill>
                <a:latin typeface="Franklin Gothic"/>
                <a:ea typeface="Franklin Gothic"/>
                <a:cs typeface="Franklin Gothic"/>
                <a:sym typeface="Franklin Gothic"/>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5" name="Google Shape;65;p16"/>
          <p:cNvSpPr txBox="1"/>
          <p:nvPr>
            <p:ph idx="2" type="title"/>
          </p:nvPr>
        </p:nvSpPr>
        <p:spPr>
          <a:xfrm>
            <a:off x="6189475"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Clr>
                <a:schemeClr val="accent6"/>
              </a:buClr>
              <a:buSzPts val="700"/>
              <a:buFont typeface="Franklin Gothic"/>
              <a:buNone/>
              <a:defRPr b="1" sz="700">
                <a:solidFill>
                  <a:schemeClr val="accent6"/>
                </a:solidFill>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66" name="Google Shape;66;p16"/>
          <p:cNvSpPr txBox="1"/>
          <p:nvPr/>
        </p:nvSpPr>
        <p:spPr>
          <a:xfrm>
            <a:off x="8366709" y="4721401"/>
            <a:ext cx="548700" cy="323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solidFill>
                  <a:srgbClr val="FFFFFF"/>
                </a:solidFill>
                <a:latin typeface="Franklin Gothic"/>
                <a:ea typeface="Franklin Gothic"/>
                <a:cs typeface="Franklin Gothic"/>
                <a:sym typeface="Franklin Gothic"/>
              </a:rPr>
              <a:t>‹#›</a:t>
            </a:fld>
            <a:endParaRPr sz="900">
              <a:solidFill>
                <a:srgbClr val="FFFFFF"/>
              </a:solidFill>
              <a:latin typeface="Franklin Gothic"/>
              <a:ea typeface="Franklin Gothic"/>
              <a:cs typeface="Franklin Gothic"/>
              <a:sym typeface="Franklin Gothic"/>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Named) 2" showMasterSp="0">
  <p:cSld name="Title Only_2_1_2">
    <p:bg>
      <p:bgPr>
        <a:solidFill>
          <a:schemeClr val="dk1"/>
        </a:solidFill>
      </p:bgPr>
    </p:bg>
    <p:spTree>
      <p:nvGrpSpPr>
        <p:cNvPr id="67" name="Shape 67"/>
        <p:cNvGrpSpPr/>
        <p:nvPr/>
      </p:nvGrpSpPr>
      <p:grpSpPr>
        <a:xfrm>
          <a:off x="0" y="0"/>
          <a:ext cx="0" cy="0"/>
          <a:chOff x="0" y="0"/>
          <a:chExt cx="0" cy="0"/>
        </a:xfrm>
      </p:grpSpPr>
      <p:pic>
        <p:nvPicPr>
          <p:cNvPr id="68" name="Google Shape;68;p17"/>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69" name="Google Shape;69;p17"/>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lt2"/>
            </a:solidFill>
            <a:prstDash val="solid"/>
            <a:round/>
            <a:headEnd len="med" w="med" type="none"/>
            <a:tailEnd len="med" w="med" type="none"/>
          </a:ln>
        </p:spPr>
      </p:sp>
      <p:sp>
        <p:nvSpPr>
          <p:cNvPr id="70" name="Google Shape;70;p17"/>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accent6"/>
            </a:solidFill>
            <a:prstDash val="solid"/>
            <a:round/>
            <a:headEnd len="med" w="med" type="none"/>
            <a:tailEnd len="med" w="med" type="none"/>
          </a:ln>
        </p:spPr>
      </p:sp>
      <p:sp>
        <p:nvSpPr>
          <p:cNvPr id="71" name="Google Shape;71;p17"/>
          <p:cNvSpPr txBox="1"/>
          <p:nvPr>
            <p:ph type="title"/>
          </p:nvPr>
        </p:nvSpPr>
        <p:spPr>
          <a:xfrm>
            <a:off x="6189475"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Clr>
                <a:schemeClr val="accent6"/>
              </a:buClr>
              <a:buSzPts val="700"/>
              <a:buFont typeface="Franklin Gothic"/>
              <a:buNone/>
              <a:defRPr b="1" sz="700">
                <a:solidFill>
                  <a:schemeClr val="accent6"/>
                </a:solidFill>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72" name="Google Shape;72;p17"/>
          <p:cNvSpPr txBox="1"/>
          <p:nvPr/>
        </p:nvSpPr>
        <p:spPr>
          <a:xfrm>
            <a:off x="8366709" y="4721401"/>
            <a:ext cx="548700" cy="323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solidFill>
                  <a:srgbClr val="FFFFFF"/>
                </a:solidFill>
                <a:latin typeface="Franklin Gothic"/>
                <a:ea typeface="Franklin Gothic"/>
                <a:cs typeface="Franklin Gothic"/>
                <a:sym typeface="Franklin Gothic"/>
              </a:rPr>
              <a:t>‹#›</a:t>
            </a:fld>
            <a:endParaRPr sz="900">
              <a:solidFill>
                <a:srgbClr val="FFFFFF"/>
              </a:solidFill>
              <a:latin typeface="Franklin Gothic"/>
              <a:ea typeface="Franklin Gothic"/>
              <a:cs typeface="Franklin Gothic"/>
              <a:sym typeface="Franklin Gothic"/>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Named) 1" showMasterSp="0">
  <p:cSld name="Title Only_2_1_1">
    <p:bg>
      <p:bgPr>
        <a:solidFill>
          <a:schemeClr val="dk1"/>
        </a:solidFill>
      </p:bgPr>
    </p:bg>
    <p:spTree>
      <p:nvGrpSpPr>
        <p:cNvPr id="73" name="Shape 73"/>
        <p:cNvGrpSpPr/>
        <p:nvPr/>
      </p:nvGrpSpPr>
      <p:grpSpPr>
        <a:xfrm>
          <a:off x="0" y="0"/>
          <a:ext cx="0" cy="0"/>
          <a:chOff x="0" y="0"/>
          <a:chExt cx="0" cy="0"/>
        </a:xfrm>
      </p:grpSpPr>
      <p:pic>
        <p:nvPicPr>
          <p:cNvPr id="74" name="Google Shape;74;p18"/>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75" name="Google Shape;75;p18"/>
          <p:cNvSpPr txBox="1"/>
          <p:nvPr>
            <p:ph type="title"/>
          </p:nvPr>
        </p:nvSpPr>
        <p:spPr>
          <a:xfrm>
            <a:off x="0" y="685800"/>
            <a:ext cx="4566300" cy="3771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accent6"/>
              </a:buClr>
              <a:buSzPts val="2100"/>
              <a:buFont typeface="Franklin Gothic"/>
              <a:buNone/>
              <a:defRPr b="1" sz="2100">
                <a:solidFill>
                  <a:schemeClr val="accent6"/>
                </a:solidFill>
                <a:latin typeface="Franklin Gothic"/>
                <a:ea typeface="Franklin Gothic"/>
                <a:cs typeface="Franklin Gothic"/>
                <a:sym typeface="Franklin Gothic"/>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6" name="Google Shape;76;p18"/>
          <p:cNvSpPr txBox="1"/>
          <p:nvPr>
            <p:ph idx="2" type="title"/>
          </p:nvPr>
        </p:nvSpPr>
        <p:spPr>
          <a:xfrm>
            <a:off x="6189475"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Clr>
                <a:schemeClr val="accent6"/>
              </a:buClr>
              <a:buSzPts val="700"/>
              <a:buFont typeface="Franklin Gothic"/>
              <a:buNone/>
              <a:defRPr b="1" sz="700">
                <a:solidFill>
                  <a:schemeClr val="accent6"/>
                </a:solidFill>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cxnSp>
        <p:nvCxnSpPr>
          <p:cNvPr id="77" name="Google Shape;77;p18"/>
          <p:cNvCxnSpPr/>
          <p:nvPr/>
        </p:nvCxnSpPr>
        <p:spPr>
          <a:xfrm>
            <a:off x="4572000" y="0"/>
            <a:ext cx="0" cy="5140800"/>
          </a:xfrm>
          <a:prstGeom prst="straightConnector1">
            <a:avLst/>
          </a:prstGeom>
          <a:noFill/>
          <a:ln cap="flat" cmpd="sng" w="9525">
            <a:solidFill>
              <a:schemeClr val="dk2"/>
            </a:solidFill>
            <a:prstDash val="solid"/>
            <a:round/>
            <a:headEnd len="med" w="med" type="none"/>
            <a:tailEnd len="med" w="med" type="none"/>
          </a:ln>
        </p:spPr>
      </p:cxnSp>
      <p:sp>
        <p:nvSpPr>
          <p:cNvPr id="78" name="Google Shape;78;p18"/>
          <p:cNvSpPr txBox="1"/>
          <p:nvPr/>
        </p:nvSpPr>
        <p:spPr>
          <a:xfrm>
            <a:off x="8366709" y="4721401"/>
            <a:ext cx="548700" cy="323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solidFill>
                  <a:srgbClr val="FFFFFF"/>
                </a:solidFill>
                <a:latin typeface="Franklin Gothic"/>
                <a:ea typeface="Franklin Gothic"/>
                <a:cs typeface="Franklin Gothic"/>
                <a:sym typeface="Franklin Gothic"/>
              </a:rPr>
              <a:t>‹#›</a:t>
            </a:fld>
            <a:endParaRPr sz="900">
              <a:solidFill>
                <a:srgbClr val="FFFFFF"/>
              </a:solidFill>
              <a:latin typeface="Franklin Gothic"/>
              <a:ea typeface="Franklin Gothic"/>
              <a:cs typeface="Franklin Gothic"/>
              <a:sym typeface="Franklin Gothic"/>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Blank)">
  <p:cSld name="Title slide 5_1">
    <p:bg>
      <p:bgPr>
        <a:solidFill>
          <a:schemeClr val="lt1"/>
        </a:solidFill>
      </p:bgPr>
    </p:bg>
    <p:spTree>
      <p:nvGrpSpPr>
        <p:cNvPr id="79" name="Shape 79"/>
        <p:cNvGrpSpPr/>
        <p:nvPr/>
      </p:nvGrpSpPr>
      <p:grpSpPr>
        <a:xfrm>
          <a:off x="0" y="0"/>
          <a:ext cx="0" cy="0"/>
          <a:chOff x="0" y="0"/>
          <a:chExt cx="0" cy="0"/>
        </a:xfrm>
      </p:grpSpPr>
      <p:sp>
        <p:nvSpPr>
          <p:cNvPr id="80" name="Google Shape;80;p19"/>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showMasterSp="0">
  <p:cSld name="Title Only_2">
    <p:bg>
      <p:bgPr>
        <a:solidFill>
          <a:schemeClr val="lt1"/>
        </a:solidFill>
      </p:bgPr>
    </p:bg>
    <p:spTree>
      <p:nvGrpSpPr>
        <p:cNvPr id="81" name="Shape 81"/>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Named) 1">
  <p:cSld name="OBJECT_1_1">
    <p:bg>
      <p:bgPr>
        <a:solidFill>
          <a:schemeClr val="lt1"/>
        </a:solidFill>
      </p:bgPr>
    </p:bg>
    <p:spTree>
      <p:nvGrpSpPr>
        <p:cNvPr id="82" name="Shape 82"/>
        <p:cNvGrpSpPr/>
        <p:nvPr/>
      </p:nvGrpSpPr>
      <p:grpSpPr>
        <a:xfrm>
          <a:off x="0" y="0"/>
          <a:ext cx="0" cy="0"/>
          <a:chOff x="0" y="0"/>
          <a:chExt cx="0" cy="0"/>
        </a:xfrm>
      </p:grpSpPr>
      <p:sp>
        <p:nvSpPr>
          <p:cNvPr id="83" name="Google Shape;83;p21"/>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84" name="Google Shape;84;p21"/>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dk1"/>
            </a:solidFill>
            <a:prstDash val="solid"/>
            <a:round/>
            <a:headEnd len="med" w="med" type="none"/>
            <a:tailEnd len="med" w="med" type="none"/>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Blank) 1">
  <p:cSld name="Title slide 5_1_1">
    <p:bg>
      <p:bgPr>
        <a:solidFill>
          <a:schemeClr val="lt1"/>
        </a:solidFill>
      </p:bgPr>
    </p:bg>
    <p:spTree>
      <p:nvGrpSpPr>
        <p:cNvPr id="85" name="Shape 85"/>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1" showMasterSp="0">
  <p:cSld name="Title Only_2_2">
    <p:bg>
      <p:bgPr>
        <a:solidFill>
          <a:schemeClr val="lt1"/>
        </a:solidFill>
      </p:bgPr>
    </p:bg>
    <p:spTree>
      <p:nvGrpSpPr>
        <p:cNvPr id="86" name="Shape 86"/>
        <p:cNvGrpSpPr/>
        <p:nvPr/>
      </p:nvGrpSpPr>
      <p:grpSpPr>
        <a:xfrm>
          <a:off x="0" y="0"/>
          <a:ext cx="0" cy="0"/>
          <a:chOff x="0" y="0"/>
          <a:chExt cx="0" cy="0"/>
        </a:xfrm>
      </p:grpSpPr>
      <p:pic>
        <p:nvPicPr>
          <p:cNvPr id="87" name="Google Shape;87;p23"/>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88" name="Google Shape;88;p23"/>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89" name="Google Shape;89;p23"/>
          <p:cNvSpPr txBox="1"/>
          <p:nvPr/>
        </p:nvSpPr>
        <p:spPr>
          <a:xfrm>
            <a:off x="8366709" y="4721401"/>
            <a:ext cx="5487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latin typeface="Franklin Gothic"/>
                <a:ea typeface="Franklin Gothic"/>
                <a:cs typeface="Franklin Gothic"/>
                <a:sym typeface="Franklin Gothic"/>
              </a:rPr>
              <a:t>‹#›</a:t>
            </a:fld>
            <a:endParaRPr sz="900">
              <a:latin typeface="Franklin Gothic"/>
              <a:ea typeface="Franklin Gothic"/>
              <a:cs typeface="Franklin Gothic"/>
              <a:sym typeface="Franklin Gothic"/>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24"/>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92" name="Google Shape;92;p24"/>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93" name="Google Shape;93;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Named)">
  <p:cSld name="OBJECT_1_2">
    <p:bg>
      <p:bgPr>
        <a:solidFill>
          <a:schemeClr val="lt1"/>
        </a:solidFill>
      </p:bgPr>
    </p:bg>
    <p:spTree>
      <p:nvGrpSpPr>
        <p:cNvPr id="94" name="Shape 94"/>
        <p:cNvGrpSpPr/>
        <p:nvPr/>
      </p:nvGrpSpPr>
      <p:grpSpPr>
        <a:xfrm>
          <a:off x="0" y="0"/>
          <a:ext cx="0" cy="0"/>
          <a:chOff x="0" y="0"/>
          <a:chExt cx="0" cy="0"/>
        </a:xfrm>
      </p:grpSpPr>
      <p:sp>
        <p:nvSpPr>
          <p:cNvPr id="95" name="Google Shape;95;p25"/>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96" name="Google Shape;96;p25"/>
          <p:cNvSpPr txBox="1"/>
          <p:nvPr>
            <p:ph idx="12" type="sldNum"/>
          </p:nvPr>
        </p:nvSpPr>
        <p:spPr>
          <a:xfrm>
            <a:off x="8366709" y="4718101"/>
            <a:ext cx="548700" cy="393600"/>
          </a:xfrm>
          <a:prstGeom prst="rect">
            <a:avLst/>
          </a:prstGeom>
          <a:noFill/>
          <a:ln>
            <a:noFill/>
          </a:ln>
        </p:spPr>
        <p:txBody>
          <a:bodyPr anchorCtr="0" anchor="t" bIns="91425" lIns="91425" spcFirstLastPara="1" rIns="91425" wrap="square" tIns="91425">
            <a:noAutofit/>
          </a:bodyPr>
          <a:lstStyle>
            <a:lvl1pPr lvl="0" rtl="0" algn="r">
              <a:buNone/>
              <a:defRPr sz="700">
                <a:solidFill>
                  <a:srgbClr val="000000"/>
                </a:solidFill>
                <a:latin typeface="Franklin Gothic"/>
                <a:ea typeface="Franklin Gothic"/>
                <a:cs typeface="Franklin Gothic"/>
                <a:sym typeface="Franklin Gothic"/>
              </a:defRPr>
            </a:lvl1pPr>
            <a:lvl2pPr lvl="1" rtl="0" algn="r">
              <a:buNone/>
              <a:defRPr sz="700">
                <a:solidFill>
                  <a:srgbClr val="000000"/>
                </a:solidFill>
                <a:latin typeface="Franklin Gothic"/>
                <a:ea typeface="Franklin Gothic"/>
                <a:cs typeface="Franklin Gothic"/>
                <a:sym typeface="Franklin Gothic"/>
              </a:defRPr>
            </a:lvl2pPr>
            <a:lvl3pPr lvl="2" rtl="0" algn="r">
              <a:buNone/>
              <a:defRPr sz="700">
                <a:solidFill>
                  <a:srgbClr val="000000"/>
                </a:solidFill>
                <a:latin typeface="Franklin Gothic"/>
                <a:ea typeface="Franklin Gothic"/>
                <a:cs typeface="Franklin Gothic"/>
                <a:sym typeface="Franklin Gothic"/>
              </a:defRPr>
            </a:lvl3pPr>
            <a:lvl4pPr lvl="3" rtl="0" algn="r">
              <a:buNone/>
              <a:defRPr sz="700">
                <a:solidFill>
                  <a:srgbClr val="000000"/>
                </a:solidFill>
                <a:latin typeface="Franklin Gothic"/>
                <a:ea typeface="Franklin Gothic"/>
                <a:cs typeface="Franklin Gothic"/>
                <a:sym typeface="Franklin Gothic"/>
              </a:defRPr>
            </a:lvl4pPr>
            <a:lvl5pPr lvl="4" rtl="0" algn="r">
              <a:buNone/>
              <a:defRPr sz="700">
                <a:solidFill>
                  <a:srgbClr val="000000"/>
                </a:solidFill>
                <a:latin typeface="Franklin Gothic"/>
                <a:ea typeface="Franklin Gothic"/>
                <a:cs typeface="Franklin Gothic"/>
                <a:sym typeface="Franklin Gothic"/>
              </a:defRPr>
            </a:lvl5pPr>
            <a:lvl6pPr lvl="5" rtl="0" algn="r">
              <a:buNone/>
              <a:defRPr sz="700">
                <a:solidFill>
                  <a:srgbClr val="000000"/>
                </a:solidFill>
                <a:latin typeface="Franklin Gothic"/>
                <a:ea typeface="Franklin Gothic"/>
                <a:cs typeface="Franklin Gothic"/>
                <a:sym typeface="Franklin Gothic"/>
              </a:defRPr>
            </a:lvl6pPr>
            <a:lvl7pPr lvl="6" rtl="0" algn="r">
              <a:buNone/>
              <a:defRPr sz="700">
                <a:solidFill>
                  <a:srgbClr val="000000"/>
                </a:solidFill>
                <a:latin typeface="Franklin Gothic"/>
                <a:ea typeface="Franklin Gothic"/>
                <a:cs typeface="Franklin Gothic"/>
                <a:sym typeface="Franklin Gothic"/>
              </a:defRPr>
            </a:lvl7pPr>
            <a:lvl8pPr lvl="7" rtl="0" algn="r">
              <a:buNone/>
              <a:defRPr sz="700">
                <a:solidFill>
                  <a:srgbClr val="000000"/>
                </a:solidFill>
                <a:latin typeface="Franklin Gothic"/>
                <a:ea typeface="Franklin Gothic"/>
                <a:cs typeface="Franklin Gothic"/>
                <a:sym typeface="Franklin Gothic"/>
              </a:defRPr>
            </a:lvl8pPr>
            <a:lvl9pPr lvl="8" rtl="0" algn="r">
              <a:buNone/>
              <a:defRPr sz="700">
                <a:solidFill>
                  <a:srgbClr val="000000"/>
                </a:solidFill>
                <a:latin typeface="Franklin Gothic"/>
                <a:ea typeface="Franklin Gothic"/>
                <a:cs typeface="Franklin Gothic"/>
                <a:sym typeface="Franklin Gothic"/>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25"/>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dk1"/>
            </a:solidFill>
            <a:prstDash val="solid"/>
            <a:round/>
            <a:headEnd len="med" w="med" type="none"/>
            <a:tailEnd len="med" w="med" type="none"/>
          </a:ln>
        </p:spPr>
      </p:sp>
      <p:sp>
        <p:nvSpPr>
          <p:cNvPr id="98" name="Google Shape;98;p25"/>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rgbClr val="222222"/>
            </a:solidFill>
            <a:prstDash val="solid"/>
            <a:round/>
            <a:headEnd len="med" w="med" type="none"/>
            <a:tailEnd len="med" w="med" type="none"/>
          </a:ln>
        </p:spPr>
      </p:sp>
      <p:pic>
        <p:nvPicPr>
          <p:cNvPr id="99" name="Google Shape;99;p25"/>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2" showMasterSp="0">
  <p:cSld name="Title Only_2_3">
    <p:bg>
      <p:bgPr>
        <a:solidFill>
          <a:schemeClr val="lt1"/>
        </a:solidFill>
      </p:bgPr>
    </p:bg>
    <p:spTree>
      <p:nvGrpSpPr>
        <p:cNvPr id="100" name="Shape 100"/>
        <p:cNvGrpSpPr/>
        <p:nvPr/>
      </p:nvGrpSpPr>
      <p:grpSpPr>
        <a:xfrm>
          <a:off x="0" y="0"/>
          <a:ext cx="0" cy="0"/>
          <a:chOff x="0" y="0"/>
          <a:chExt cx="0" cy="0"/>
        </a:xfrm>
      </p:grpSpPr>
      <p:pic>
        <p:nvPicPr>
          <p:cNvPr id="101" name="Google Shape;101;p26"/>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102" name="Google Shape;102;p26"/>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3" showMasterSp="0">
  <p:cSld name="Title Only_2_4">
    <p:bg>
      <p:bgPr>
        <a:solidFill>
          <a:schemeClr val="lt1"/>
        </a:solidFill>
      </p:bgPr>
    </p:bg>
    <p:spTree>
      <p:nvGrpSpPr>
        <p:cNvPr id="103" name="Shape 103"/>
        <p:cNvGrpSpPr/>
        <p:nvPr/>
      </p:nvGrpSpPr>
      <p:grpSpPr>
        <a:xfrm>
          <a:off x="0" y="0"/>
          <a:ext cx="0" cy="0"/>
          <a:chOff x="0" y="0"/>
          <a:chExt cx="0" cy="0"/>
        </a:xfrm>
      </p:grpSpPr>
      <p:pic>
        <p:nvPicPr>
          <p:cNvPr id="104" name="Google Shape;104;p27"/>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105" name="Google Shape;105;p27"/>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106" name="Google Shape;106;p27"/>
          <p:cNvSpPr txBox="1"/>
          <p:nvPr/>
        </p:nvSpPr>
        <p:spPr>
          <a:xfrm>
            <a:off x="8366709" y="4721401"/>
            <a:ext cx="5487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latin typeface="Franklin Gothic"/>
                <a:ea typeface="Franklin Gothic"/>
                <a:cs typeface="Franklin Gothic"/>
                <a:sym typeface="Franklin Gothic"/>
              </a:rPr>
              <a:t>‹#›</a:t>
            </a:fld>
            <a:endParaRPr sz="900">
              <a:latin typeface="Franklin Gothic"/>
              <a:ea typeface="Franklin Gothic"/>
              <a:cs typeface="Franklin Gothic"/>
              <a:sym typeface="Franklin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9.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6" Type="http://schemas.openxmlformats.org/officeDocument/2006/relationships/theme" Target="../theme/theme1.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pic>
        <p:nvPicPr>
          <p:cNvPr id="51" name="Google Shape;51;p13"/>
          <p:cNvPicPr preferRelativeResize="0"/>
          <p:nvPr/>
        </p:nvPicPr>
        <p:blipFill rotWithShape="1">
          <a:blip r:embed="rId1">
            <a:alphaModFix/>
          </a:blip>
          <a:srcRect b="37504" l="0" r="0" t="37507"/>
          <a:stretch/>
        </p:blipFill>
        <p:spPr>
          <a:xfrm>
            <a:off x="228600" y="228600"/>
            <a:ext cx="594360" cy="99059"/>
          </a:xfrm>
          <a:prstGeom prst="rect">
            <a:avLst/>
          </a:prstGeom>
          <a:noFill/>
          <a:ln>
            <a:noFill/>
          </a:ln>
        </p:spPr>
      </p:pic>
      <p:sp>
        <p:nvSpPr>
          <p:cNvPr id="52" name="Google Shape;52;p13"/>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rgbClr val="222222"/>
            </a:solidFill>
            <a:prstDash val="solid"/>
            <a:round/>
            <a:headEnd len="med" w="med" type="none"/>
            <a:tailEnd len="med" w="med" type="none"/>
          </a:ln>
        </p:spPr>
      </p:sp>
      <p:sp>
        <p:nvSpPr>
          <p:cNvPr id="53" name="Google Shape;53;p13"/>
          <p:cNvSpPr txBox="1"/>
          <p:nvPr/>
        </p:nvSpPr>
        <p:spPr>
          <a:xfrm>
            <a:off x="8366709" y="4721401"/>
            <a:ext cx="5487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latin typeface="Franklin Gothic"/>
                <a:ea typeface="Franklin Gothic"/>
                <a:cs typeface="Franklin Gothic"/>
                <a:sym typeface="Franklin Gothic"/>
              </a:rPr>
              <a:t>‹#›</a:t>
            </a:fld>
            <a:endParaRPr sz="900">
              <a:latin typeface="Franklin Gothic"/>
              <a:ea typeface="Franklin Gothic"/>
              <a:cs typeface="Franklin Gothic"/>
              <a:sym typeface="Franklin Gothic"/>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44">
          <p15:clr>
            <a:srgbClr val="EA4335"/>
          </p15:clr>
        </p15:guide>
        <p15:guide id="2" pos="5616">
          <p15:clr>
            <a:srgbClr val="EA4335"/>
          </p15:clr>
        </p15:guide>
        <p15:guide id="3" pos="1872">
          <p15:clr>
            <a:srgbClr val="EA4335"/>
          </p15:clr>
        </p15:guide>
        <p15:guide id="4" pos="3888">
          <p15:clr>
            <a:srgbClr val="EA4335"/>
          </p15:clr>
        </p15:guide>
        <p15:guide id="5" pos="432">
          <p15:clr>
            <a:srgbClr val="EA4335"/>
          </p15:clr>
        </p15:guide>
        <p15:guide id="6" pos="5328">
          <p15:clr>
            <a:srgbClr val="EA4335"/>
          </p15:clr>
        </p15:guide>
        <p15:guide id="7" orient="horz" pos="2808">
          <p15:clr>
            <a:srgbClr val="EA4335"/>
          </p15:clr>
        </p15:guide>
        <p15:guide id="8" orient="horz" pos="432">
          <p15:clr>
            <a:srgbClr val="EA4335"/>
          </p15:clr>
        </p15:guide>
        <p15:guide id="9" pos="720">
          <p15:clr>
            <a:srgbClr val="EA4335"/>
          </p15:clr>
        </p15:guide>
        <p15:guide id="10" pos="5040">
          <p15:clr>
            <a:srgbClr val="EA4335"/>
          </p15:clr>
        </p15:guide>
        <p15:guide id="11" orient="horz" pos="720">
          <p15:clr>
            <a:srgbClr val="EA4335"/>
          </p15:clr>
        </p15:guide>
        <p15:guide id="12" orient="horz" pos="252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8"/>
          <p:cNvSpPr/>
          <p:nvPr/>
        </p:nvSpPr>
        <p:spPr>
          <a:xfrm flipH="1" rot="10800000">
            <a:off x="1593175" y="2828542"/>
            <a:ext cx="7622453" cy="35096"/>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rgbClr val="222222"/>
            </a:solidFill>
            <a:prstDash val="solid"/>
            <a:round/>
            <a:headEnd len="med" w="med" type="none"/>
            <a:tailEnd len="med" w="med" type="none"/>
          </a:ln>
        </p:spPr>
      </p:sp>
      <p:sp>
        <p:nvSpPr>
          <p:cNvPr id="112" name="Google Shape;112;p28"/>
          <p:cNvSpPr txBox="1"/>
          <p:nvPr/>
        </p:nvSpPr>
        <p:spPr>
          <a:xfrm>
            <a:off x="2286000" y="685800"/>
            <a:ext cx="6501600" cy="1886700"/>
          </a:xfrm>
          <a:prstGeom prst="rect">
            <a:avLst/>
          </a:prstGeom>
          <a:noFill/>
          <a:ln>
            <a:noFill/>
          </a:ln>
        </p:spPr>
        <p:txBody>
          <a:bodyPr anchorCtr="0" anchor="t" bIns="18275" lIns="45700" spcFirstLastPara="1" rIns="45700" wrap="square" tIns="18275">
            <a:spAutoFit/>
          </a:bodyPr>
          <a:lstStyle/>
          <a:p>
            <a:pPr indent="0" lvl="0" marL="0" rtl="0" algn="l">
              <a:lnSpc>
                <a:spcPct val="115000"/>
              </a:lnSpc>
              <a:spcBef>
                <a:spcPts val="0"/>
              </a:spcBef>
              <a:spcAft>
                <a:spcPts val="0"/>
              </a:spcAft>
              <a:buNone/>
            </a:pPr>
            <a:r>
              <a:rPr b="1" lang="en" sz="1600">
                <a:latin typeface="Franklin Gothic"/>
                <a:ea typeface="Franklin Gothic"/>
                <a:cs typeface="Franklin Gothic"/>
                <a:sym typeface="Franklin Gothic"/>
              </a:rPr>
              <a:t>PIZZOLATO PROSECCO</a:t>
            </a:r>
            <a:br>
              <a:rPr b="1" lang="en" sz="1600">
                <a:latin typeface="Franklin Gothic"/>
                <a:ea typeface="Franklin Gothic"/>
                <a:cs typeface="Franklin Gothic"/>
                <a:sym typeface="Franklin Gothic"/>
              </a:rPr>
            </a:br>
            <a:r>
              <a:rPr b="1" lang="en" sz="1000">
                <a:latin typeface="Franklin Gothic"/>
                <a:ea typeface="Franklin Gothic"/>
                <a:cs typeface="Franklin Gothic"/>
                <a:sym typeface="Franklin Gothic"/>
              </a:rPr>
              <a:t>DOC PROSECCO SPUMANTE BRUT</a:t>
            </a:r>
            <a:endParaRPr b="1" sz="1000">
              <a:latin typeface="Franklin Gothic"/>
              <a:ea typeface="Franklin Gothic"/>
              <a:cs typeface="Franklin Gothic"/>
              <a:sym typeface="Franklin Gothic"/>
            </a:endParaRPr>
          </a:p>
          <a:p>
            <a:pPr indent="0" lvl="0" marL="0" rtl="0" algn="l">
              <a:lnSpc>
                <a:spcPct val="135000"/>
              </a:lnSpc>
              <a:spcBef>
                <a:spcPts val="800"/>
              </a:spcBef>
              <a:spcAft>
                <a:spcPts val="800"/>
              </a:spcAft>
              <a:buNone/>
            </a:pPr>
            <a:r>
              <a:rPr lang="en" sz="800">
                <a:solidFill>
                  <a:srgbClr val="444746"/>
                </a:solidFill>
                <a:latin typeface="Libre Baskerville"/>
                <a:ea typeface="Libre Baskerville"/>
                <a:cs typeface="Libre Baskerville"/>
                <a:sym typeface="Libre Baskerville"/>
              </a:rPr>
              <a:t>Located in the Veneto region, La Cantina Pizzolato produces </a:t>
            </a:r>
            <a:r>
              <a:rPr b="1" lang="en" sz="800">
                <a:solidFill>
                  <a:srgbClr val="444746"/>
                </a:solidFill>
                <a:latin typeface="Libre Baskerville"/>
                <a:ea typeface="Libre Baskerville"/>
                <a:cs typeface="Libre Baskerville"/>
                <a:sym typeface="Libre Baskerville"/>
              </a:rPr>
              <a:t>Italy’s #1 selling organic Prosecco</a:t>
            </a:r>
            <a:r>
              <a:rPr lang="en" sz="800">
                <a:solidFill>
                  <a:srgbClr val="444746"/>
                </a:solidFill>
                <a:latin typeface="Libre Baskerville"/>
                <a:ea typeface="Libre Baskerville"/>
                <a:cs typeface="Libre Baskerville"/>
                <a:sym typeface="Libre Baskerville"/>
              </a:rPr>
              <a:t>. The </a:t>
            </a:r>
            <a:r>
              <a:rPr b="1" lang="en" sz="800">
                <a:solidFill>
                  <a:srgbClr val="444746"/>
                </a:solidFill>
                <a:latin typeface="Libre Baskerville"/>
                <a:ea typeface="Libre Baskerville"/>
                <a:cs typeface="Libre Baskerville"/>
                <a:sym typeface="Libre Baskerville"/>
              </a:rPr>
              <a:t>organic </a:t>
            </a:r>
            <a:r>
              <a:rPr lang="en" sz="800">
                <a:solidFill>
                  <a:srgbClr val="444746"/>
                </a:solidFill>
                <a:latin typeface="Libre Baskerville"/>
                <a:ea typeface="Libre Baskerville"/>
                <a:cs typeface="Libre Baskerville"/>
                <a:sym typeface="Libre Baskerville"/>
              </a:rPr>
              <a:t>vineyards are situated on the plains and hillsides in the rich and flourishing countryside north of Treviso. For more than five generations, the Pizzolato family has worked to live in harmony with nature and the environment.The family's desire to maintain the balance of the countryside ecosystem drove them to be among the first wine producers in Italy to produce organically starting in the 1980's. Crafted with 100% Glera grapes, the Prosecco bursts with aromas of jasmine, beeswax, and Bosc pear. On the palate, juicy elegance leads with notes of green apple, lemon zest, and hazelnut, all lifted by vibrant acidity and refined, persistent bubbles. Pizzolato's commitment to sustainability extends beyond the vineyard to the unique M*Use bottle.  Inspirational muse to multi-use;  it was created to be reused as a design object in your most beautiful spaces. </a:t>
            </a:r>
            <a:endParaRPr sz="800">
              <a:solidFill>
                <a:schemeClr val="dk1"/>
              </a:solidFill>
              <a:latin typeface="Libre Baskerville"/>
              <a:ea typeface="Libre Baskerville"/>
              <a:cs typeface="Libre Baskerville"/>
              <a:sym typeface="Libre Baskerville"/>
            </a:endParaRPr>
          </a:p>
        </p:txBody>
      </p:sp>
      <p:sp>
        <p:nvSpPr>
          <p:cNvPr id="113" name="Google Shape;113;p28"/>
          <p:cNvSpPr txBox="1"/>
          <p:nvPr>
            <p:ph type="title"/>
          </p:nvPr>
        </p:nvSpPr>
        <p:spPr>
          <a:xfrm>
            <a:off x="6189300" y="144000"/>
            <a:ext cx="2726100" cy="2085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ABG PRODUCT DECK</a:t>
            </a:r>
            <a:endParaRPr/>
          </a:p>
        </p:txBody>
      </p:sp>
      <p:sp>
        <p:nvSpPr>
          <p:cNvPr id="114" name="Google Shape;114;p28"/>
          <p:cNvSpPr txBox="1"/>
          <p:nvPr/>
        </p:nvSpPr>
        <p:spPr>
          <a:xfrm>
            <a:off x="2334700" y="3638938"/>
            <a:ext cx="2492700" cy="1032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i="1" lang="en" sz="1000">
                <a:solidFill>
                  <a:srgbClr val="000000"/>
                </a:solidFill>
                <a:latin typeface="Libre Baskerville"/>
                <a:ea typeface="Libre Baskerville"/>
                <a:cs typeface="Libre Baskerville"/>
                <a:sym typeface="Libre Baskerville"/>
              </a:rPr>
              <a:t>Tasting Notes</a:t>
            </a:r>
            <a:endParaRPr i="1" sz="1000">
              <a:solidFill>
                <a:srgbClr val="000000"/>
              </a:solidFill>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SzPts val="900"/>
              <a:buFont typeface="Libre Baskerville"/>
              <a:buChar char="●"/>
            </a:pPr>
            <a:r>
              <a:rPr lang="en" sz="900">
                <a:latin typeface="Libre Baskerville"/>
                <a:ea typeface="Libre Baskerville"/>
                <a:cs typeface="Libre Baskerville"/>
                <a:sym typeface="Libre Baskerville"/>
              </a:rPr>
              <a:t>Jasmine</a:t>
            </a:r>
            <a:endParaRPr sz="900">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SzPts val="900"/>
              <a:buFont typeface="Libre Baskerville"/>
              <a:buChar char="●"/>
            </a:pPr>
            <a:r>
              <a:rPr lang="en" sz="900">
                <a:latin typeface="Libre Baskerville"/>
                <a:ea typeface="Libre Baskerville"/>
                <a:cs typeface="Libre Baskerville"/>
                <a:sym typeface="Libre Baskerville"/>
              </a:rPr>
              <a:t>Green Apple</a:t>
            </a:r>
            <a:endParaRPr sz="900">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SzPts val="900"/>
              <a:buFont typeface="Libre Baskerville"/>
              <a:buChar char="●"/>
            </a:pPr>
            <a:r>
              <a:rPr lang="en" sz="900">
                <a:latin typeface="Libre Baskerville"/>
                <a:ea typeface="Libre Baskerville"/>
                <a:cs typeface="Libre Baskerville"/>
                <a:sym typeface="Libre Baskerville"/>
              </a:rPr>
              <a:t>Pear</a:t>
            </a:r>
            <a:endParaRPr sz="900">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SzPts val="900"/>
              <a:buFont typeface="Libre Baskerville"/>
              <a:buChar char="●"/>
            </a:pPr>
            <a:r>
              <a:rPr lang="en" sz="900">
                <a:latin typeface="Libre Baskerville"/>
                <a:ea typeface="Libre Baskerville"/>
                <a:cs typeface="Libre Baskerville"/>
                <a:sym typeface="Libre Baskerville"/>
              </a:rPr>
              <a:t>Pressed flowers</a:t>
            </a:r>
            <a:endParaRPr sz="900">
              <a:latin typeface="Libre Baskerville"/>
              <a:ea typeface="Libre Baskerville"/>
              <a:cs typeface="Libre Baskerville"/>
              <a:sym typeface="Libre Baskerville"/>
            </a:endParaRPr>
          </a:p>
        </p:txBody>
      </p:sp>
      <p:sp>
        <p:nvSpPr>
          <p:cNvPr id="115" name="Google Shape;115;p28"/>
          <p:cNvSpPr txBox="1"/>
          <p:nvPr/>
        </p:nvSpPr>
        <p:spPr>
          <a:xfrm>
            <a:off x="6306000" y="3638938"/>
            <a:ext cx="2492700" cy="1032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i="1" lang="en" sz="1000">
                <a:latin typeface="Libre Baskerville"/>
                <a:ea typeface="Libre Baskerville"/>
                <a:cs typeface="Libre Baskerville"/>
                <a:sym typeface="Libre Baskerville"/>
              </a:rPr>
              <a:t>Technical Information</a:t>
            </a:r>
            <a:endParaRPr i="1" sz="1000">
              <a:solidFill>
                <a:srgbClr val="000000"/>
              </a:solidFill>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Clr>
                <a:srgbClr val="231F20"/>
              </a:buClr>
              <a:buSzPts val="900"/>
              <a:buFont typeface="Libre Baskerville"/>
              <a:buChar char="●"/>
            </a:pPr>
            <a:r>
              <a:rPr lang="en" sz="900">
                <a:solidFill>
                  <a:srgbClr val="231F20"/>
                </a:solidFill>
                <a:latin typeface="Libre Baskerville"/>
                <a:ea typeface="Libre Baskerville"/>
                <a:cs typeface="Libre Baskerville"/>
                <a:sym typeface="Libre Baskerville"/>
              </a:rPr>
              <a:t>11% Abv Alc</a:t>
            </a:r>
            <a:endParaRPr sz="900">
              <a:solidFill>
                <a:srgbClr val="231F20"/>
              </a:solidFill>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Clr>
                <a:srgbClr val="231F20"/>
              </a:buClr>
              <a:buSzPts val="900"/>
              <a:buFont typeface="Libre Baskerville"/>
              <a:buChar char="●"/>
            </a:pPr>
            <a:r>
              <a:rPr lang="en" sz="900">
                <a:solidFill>
                  <a:srgbClr val="231F20"/>
                </a:solidFill>
                <a:latin typeface="Libre Baskerville"/>
                <a:ea typeface="Libre Baskerville"/>
                <a:cs typeface="Libre Baskerville"/>
                <a:sym typeface="Libre Baskerville"/>
              </a:rPr>
              <a:t>8g/l RS</a:t>
            </a:r>
            <a:endParaRPr sz="900">
              <a:solidFill>
                <a:srgbClr val="231F20"/>
              </a:solidFill>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Clr>
                <a:srgbClr val="231F20"/>
              </a:buClr>
              <a:buSzPts val="900"/>
              <a:buFont typeface="Libre Baskerville"/>
              <a:buChar char="●"/>
            </a:pPr>
            <a:r>
              <a:rPr lang="en" sz="900">
                <a:solidFill>
                  <a:srgbClr val="231F20"/>
                </a:solidFill>
                <a:latin typeface="Libre Baskerville"/>
                <a:ea typeface="Libre Baskerville"/>
                <a:cs typeface="Libre Baskerville"/>
                <a:sym typeface="Libre Baskerville"/>
              </a:rPr>
              <a:t>0.11 g/l acidity</a:t>
            </a:r>
            <a:endParaRPr sz="900">
              <a:solidFill>
                <a:srgbClr val="231F20"/>
              </a:solidFill>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Clr>
                <a:srgbClr val="231F20"/>
              </a:buClr>
              <a:buSzPts val="900"/>
              <a:buFont typeface="Libre Baskerville"/>
              <a:buChar char="●"/>
            </a:pPr>
            <a:r>
              <a:rPr lang="en" sz="900">
                <a:solidFill>
                  <a:srgbClr val="231F20"/>
                </a:solidFill>
                <a:latin typeface="Libre Baskerville"/>
                <a:ea typeface="Libre Baskerville"/>
                <a:cs typeface="Libre Baskerville"/>
                <a:sym typeface="Libre Baskerville"/>
              </a:rPr>
              <a:t>750ML/187ML</a:t>
            </a:r>
            <a:endParaRPr sz="900">
              <a:solidFill>
                <a:srgbClr val="231F20"/>
              </a:solidFill>
              <a:latin typeface="Libre Baskerville"/>
              <a:ea typeface="Libre Baskerville"/>
              <a:cs typeface="Libre Baskerville"/>
              <a:sym typeface="Libre Baskerville"/>
            </a:endParaRPr>
          </a:p>
        </p:txBody>
      </p:sp>
      <p:sp>
        <p:nvSpPr>
          <p:cNvPr id="116" name="Google Shape;116;p28"/>
          <p:cNvSpPr txBox="1"/>
          <p:nvPr/>
        </p:nvSpPr>
        <p:spPr>
          <a:xfrm>
            <a:off x="2334700" y="2904375"/>
            <a:ext cx="6027000" cy="6804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i="1" lang="en" sz="1000">
                <a:solidFill>
                  <a:srgbClr val="000000"/>
                </a:solidFill>
                <a:latin typeface="Libre Baskerville"/>
                <a:ea typeface="Libre Baskerville"/>
                <a:cs typeface="Libre Baskerville"/>
                <a:sym typeface="Libre Baskerville"/>
              </a:rPr>
              <a:t>Winemaking</a:t>
            </a:r>
            <a:endParaRPr i="1" sz="1000">
              <a:solidFill>
                <a:srgbClr val="000000"/>
              </a:solidFill>
              <a:latin typeface="Libre Baskerville"/>
              <a:ea typeface="Libre Baskerville"/>
              <a:cs typeface="Libre Baskerville"/>
              <a:sym typeface="Libre Baskerville"/>
            </a:endParaRPr>
          </a:p>
          <a:p>
            <a:pPr indent="0" lvl="0" marL="0" rtl="0" algn="l">
              <a:lnSpc>
                <a:spcPct val="115000"/>
              </a:lnSpc>
              <a:spcBef>
                <a:spcPts val="0"/>
              </a:spcBef>
              <a:spcAft>
                <a:spcPts val="0"/>
              </a:spcAft>
              <a:buNone/>
            </a:pPr>
            <a:r>
              <a:rPr lang="en" sz="800">
                <a:latin typeface="Libre Baskerville"/>
                <a:ea typeface="Libre Baskerville"/>
                <a:cs typeface="Libre Baskerville"/>
                <a:sym typeface="Libre Baskerville"/>
              </a:rPr>
              <a:t>Grapes handpicked and vinified using the Italian Charmat method, with temperature-controlled fermentation in stainless steel and secondary fermentation in sealed tanks for 30 days. </a:t>
            </a:r>
            <a:endParaRPr sz="900">
              <a:latin typeface="Libre Baskerville"/>
              <a:ea typeface="Libre Baskerville"/>
              <a:cs typeface="Libre Baskerville"/>
              <a:sym typeface="Libre Baskerville"/>
            </a:endParaRPr>
          </a:p>
        </p:txBody>
      </p:sp>
      <p:sp>
        <p:nvSpPr>
          <p:cNvPr id="117" name="Google Shape;117;p28"/>
          <p:cNvSpPr txBox="1"/>
          <p:nvPr/>
        </p:nvSpPr>
        <p:spPr>
          <a:xfrm>
            <a:off x="3869200" y="3638938"/>
            <a:ext cx="1843800" cy="554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Clr>
                <a:srgbClr val="000000"/>
              </a:buClr>
              <a:buSzPts val="1100"/>
              <a:buFont typeface="Arial"/>
              <a:buNone/>
            </a:pPr>
            <a:r>
              <a:rPr i="1" lang="en" sz="1000">
                <a:solidFill>
                  <a:srgbClr val="000000"/>
                </a:solidFill>
                <a:latin typeface="Libre Baskerville"/>
                <a:ea typeface="Libre Baskerville"/>
                <a:cs typeface="Libre Baskerville"/>
                <a:sym typeface="Libre Baskerville"/>
              </a:rPr>
              <a:t>Varietal Percentage</a:t>
            </a:r>
            <a:endParaRPr i="1" sz="1000">
              <a:solidFill>
                <a:srgbClr val="000000"/>
              </a:solidFill>
              <a:latin typeface="Libre Baskerville"/>
              <a:ea typeface="Libre Baskerville"/>
              <a:cs typeface="Libre Baskerville"/>
              <a:sym typeface="Libre Baskerville"/>
            </a:endParaRPr>
          </a:p>
          <a:p>
            <a:pPr indent="0" lvl="0" marL="0" rtl="0" algn="l">
              <a:lnSpc>
                <a:spcPct val="115000"/>
              </a:lnSpc>
              <a:spcBef>
                <a:spcPts val="0"/>
              </a:spcBef>
              <a:spcAft>
                <a:spcPts val="0"/>
              </a:spcAft>
              <a:buNone/>
            </a:pPr>
            <a:r>
              <a:rPr lang="en" sz="900">
                <a:latin typeface="Libre Baskerville"/>
                <a:ea typeface="Libre Baskerville"/>
                <a:cs typeface="Libre Baskerville"/>
                <a:sym typeface="Libre Baskerville"/>
              </a:rPr>
              <a:t>100% </a:t>
            </a:r>
            <a:r>
              <a:rPr lang="en" sz="900">
                <a:latin typeface="Libre Baskerville"/>
                <a:ea typeface="Libre Baskerville"/>
                <a:cs typeface="Libre Baskerville"/>
                <a:sym typeface="Libre Baskerville"/>
              </a:rPr>
              <a:t>Glera</a:t>
            </a:r>
            <a:endParaRPr sz="900">
              <a:latin typeface="Libre Baskerville"/>
              <a:ea typeface="Libre Baskerville"/>
              <a:cs typeface="Libre Baskerville"/>
              <a:sym typeface="Libre Baskerville"/>
            </a:endParaRPr>
          </a:p>
        </p:txBody>
      </p:sp>
      <p:pic>
        <p:nvPicPr>
          <p:cNvPr id="118" name="Google Shape;118;p28"/>
          <p:cNvPicPr preferRelativeResize="0"/>
          <p:nvPr/>
        </p:nvPicPr>
        <p:blipFill>
          <a:blip r:embed="rId3">
            <a:alphaModFix/>
          </a:blip>
          <a:stretch>
            <a:fillRect/>
          </a:stretch>
        </p:blipFill>
        <p:spPr>
          <a:xfrm>
            <a:off x="7516768" y="568490"/>
            <a:ext cx="473257" cy="387025"/>
          </a:xfrm>
          <a:prstGeom prst="rect">
            <a:avLst/>
          </a:prstGeom>
          <a:noFill/>
          <a:ln>
            <a:noFill/>
          </a:ln>
        </p:spPr>
      </p:pic>
      <p:pic>
        <p:nvPicPr>
          <p:cNvPr id="119" name="Google Shape;119;p28"/>
          <p:cNvPicPr preferRelativeResize="0"/>
          <p:nvPr/>
        </p:nvPicPr>
        <p:blipFill>
          <a:blip r:embed="rId4">
            <a:alphaModFix/>
          </a:blip>
          <a:stretch>
            <a:fillRect/>
          </a:stretch>
        </p:blipFill>
        <p:spPr>
          <a:xfrm>
            <a:off x="8013824" y="589165"/>
            <a:ext cx="347975" cy="345675"/>
          </a:xfrm>
          <a:prstGeom prst="rect">
            <a:avLst/>
          </a:prstGeom>
          <a:noFill/>
          <a:ln>
            <a:noFill/>
          </a:ln>
        </p:spPr>
      </p:pic>
      <p:pic>
        <p:nvPicPr>
          <p:cNvPr id="120" name="Google Shape;120;p28"/>
          <p:cNvPicPr preferRelativeResize="0"/>
          <p:nvPr/>
        </p:nvPicPr>
        <p:blipFill rotWithShape="1">
          <a:blip r:embed="rId5">
            <a:alphaModFix/>
          </a:blip>
          <a:srcRect b="10541" l="10207" r="8583" t="15483"/>
          <a:stretch/>
        </p:blipFill>
        <p:spPr>
          <a:xfrm>
            <a:off x="228600" y="68850"/>
            <a:ext cx="1949700" cy="4234424"/>
          </a:xfrm>
          <a:prstGeom prst="rect">
            <a:avLst/>
          </a:prstGeom>
          <a:noFill/>
          <a:ln>
            <a:noFill/>
          </a:ln>
          <a:effectLst>
            <a:outerShdw blurRad="171450" rotWithShape="0" algn="bl" dir="2640000" dist="228600">
              <a:srgbClr val="000000">
                <a:alpha val="64999"/>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name="ABG">
  <a:themeElements>
    <a:clrScheme name="Office">
      <a:dk1>
        <a:srgbClr val="222222"/>
      </a:dk1>
      <a:lt1>
        <a:srgbClr val="E4E3DE"/>
      </a:lt1>
      <a:dk2>
        <a:srgbClr val="F4F4F2"/>
      </a:dk2>
      <a:lt2>
        <a:srgbClr val="FFFFFF"/>
      </a:lt2>
      <a:accent1>
        <a:srgbClr val="222222"/>
      </a:accent1>
      <a:accent2>
        <a:srgbClr val="A9A19B"/>
      </a:accent2>
      <a:accent3>
        <a:srgbClr val="E4E3DE"/>
      </a:accent3>
      <a:accent4>
        <a:srgbClr val="F4F4F2"/>
      </a:accent4>
      <a:accent5>
        <a:srgbClr val="FFFFFF"/>
      </a:accent5>
      <a:accent6>
        <a:srgbClr val="FFFFFF"/>
      </a:accent6>
      <a:hlink>
        <a:srgbClr val="222222"/>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