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3" r:id="rId4"/>
    <p:sldMasterId id="2147483674" r:id="rId5"/>
  </p:sldMasterIdLst>
  <p:notesMasterIdLst>
    <p:notesMasterId r:id="rId6"/>
  </p:notesMasterIdLst>
  <p:sldIdLst>
    <p:sldId id="256" r:id="rId7"/>
  </p:sldIdLst>
  <p:sldSz cy="5143500" cx="9144000"/>
  <p:notesSz cx="6858000" cy="9144000"/>
  <p:embeddedFontLst>
    <p:embeddedFont>
      <p:font typeface="Franklin Gothic"/>
      <p:bold r:id="rId8"/>
    </p:embeddedFont>
    <p:embeddedFont>
      <p:font typeface="Libre Baskerville"/>
      <p:regular r:id="rId9"/>
      <p:bold r:id="rId10"/>
      <p:italic r:id="rId1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LibreBaskerville-italic.fntdata"/><Relationship Id="rId10" Type="http://schemas.openxmlformats.org/officeDocument/2006/relationships/font" Target="fonts/LibreBaskerville-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font" Target="fonts/LibreBaskerville-regular.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font" Target="fonts/FranklinGothic-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2c6c7279495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2c6c7279495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howMasterSp="0">
  <p:cSld name="Title Only_1">
    <p:bg>
      <p:bgPr>
        <a:solidFill>
          <a:schemeClr val="dk1"/>
        </a:solidFill>
      </p:bgPr>
    </p:bg>
    <p:spTree>
      <p:nvGrpSpPr>
        <p:cNvPr id="54" name="Shape 54"/>
        <p:cNvGrpSpPr/>
        <p:nvPr/>
      </p:nvGrpSpPr>
      <p:grpSpPr>
        <a:xfrm>
          <a:off x="0" y="0"/>
          <a:ext cx="0" cy="0"/>
          <a:chOff x="0" y="0"/>
          <a:chExt cx="0" cy="0"/>
        </a:xfrm>
      </p:grpSpPr>
      <p:pic>
        <p:nvPicPr>
          <p:cNvPr id="55" name="Google Shape;55;p14"/>
          <p:cNvPicPr preferRelativeResize="0"/>
          <p:nvPr/>
        </p:nvPicPr>
        <p:blipFill>
          <a:blip r:embed="rId2">
            <a:alphaModFix/>
          </a:blip>
          <a:stretch>
            <a:fillRect/>
          </a:stretch>
        </p:blipFill>
        <p:spPr>
          <a:xfrm>
            <a:off x="4063488" y="4743350"/>
            <a:ext cx="1017024" cy="52800"/>
          </a:xfrm>
          <a:prstGeom prst="rect">
            <a:avLst/>
          </a:prstGeom>
          <a:noFill/>
          <a:ln>
            <a:noFill/>
          </a:ln>
        </p:spPr>
      </p:pic>
      <p:pic>
        <p:nvPicPr>
          <p:cNvPr id="56" name="Google Shape;56;p14"/>
          <p:cNvPicPr preferRelativeResize="0"/>
          <p:nvPr/>
        </p:nvPicPr>
        <p:blipFill rotWithShape="1">
          <a:blip r:embed="rId3">
            <a:alphaModFix/>
          </a:blip>
          <a:srcRect b="38032" l="0" r="0" t="38035"/>
          <a:stretch/>
        </p:blipFill>
        <p:spPr>
          <a:xfrm>
            <a:off x="3530550" y="2394375"/>
            <a:ext cx="2082898" cy="332501"/>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1" showMasterSp="0">
  <p:cSld name="Title Only_1_1">
    <p:bg>
      <p:bgPr>
        <a:solidFill>
          <a:schemeClr val="dk1"/>
        </a:solidFill>
      </p:bgPr>
    </p:bg>
    <p:spTree>
      <p:nvGrpSpPr>
        <p:cNvPr id="57" name="Shape 57"/>
        <p:cNvGrpSpPr/>
        <p:nvPr/>
      </p:nvGrpSpPr>
      <p:grpSpPr>
        <a:xfrm>
          <a:off x="0" y="0"/>
          <a:ext cx="0" cy="0"/>
          <a:chOff x="0" y="0"/>
          <a:chExt cx="0" cy="0"/>
        </a:xfrm>
      </p:grpSpPr>
      <p:pic>
        <p:nvPicPr>
          <p:cNvPr id="58" name="Google Shape;58;p15"/>
          <p:cNvPicPr preferRelativeResize="0"/>
          <p:nvPr/>
        </p:nvPicPr>
        <p:blipFill>
          <a:blip r:embed="rId2">
            <a:alphaModFix/>
          </a:blip>
          <a:stretch>
            <a:fillRect/>
          </a:stretch>
        </p:blipFill>
        <p:spPr>
          <a:xfrm>
            <a:off x="4063488" y="4743350"/>
            <a:ext cx="1017024" cy="52800"/>
          </a:xfrm>
          <a:prstGeom prst="rect">
            <a:avLst/>
          </a:prstGeom>
          <a:noFill/>
          <a:ln>
            <a:noFill/>
          </a:ln>
        </p:spPr>
      </p:pic>
      <p:pic>
        <p:nvPicPr>
          <p:cNvPr id="59" name="Google Shape;59;p15"/>
          <p:cNvPicPr preferRelativeResize="0"/>
          <p:nvPr/>
        </p:nvPicPr>
        <p:blipFill rotWithShape="1">
          <a:blip r:embed="rId3">
            <a:alphaModFix/>
          </a:blip>
          <a:srcRect b="38032" l="0" r="0" t="38035"/>
          <a:stretch/>
        </p:blipFill>
        <p:spPr>
          <a:xfrm>
            <a:off x="3530550" y="2394375"/>
            <a:ext cx="2082898" cy="332501"/>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Named)" showMasterSp="0">
  <p:cSld name="Title Only_2_1">
    <p:bg>
      <p:bgPr>
        <a:solidFill>
          <a:schemeClr val="dk1"/>
        </a:solidFill>
      </p:bgPr>
    </p:bg>
    <p:spTree>
      <p:nvGrpSpPr>
        <p:cNvPr id="60" name="Shape 60"/>
        <p:cNvGrpSpPr/>
        <p:nvPr/>
      </p:nvGrpSpPr>
      <p:grpSpPr>
        <a:xfrm>
          <a:off x="0" y="0"/>
          <a:ext cx="0" cy="0"/>
          <a:chOff x="0" y="0"/>
          <a:chExt cx="0" cy="0"/>
        </a:xfrm>
      </p:grpSpPr>
      <p:pic>
        <p:nvPicPr>
          <p:cNvPr id="61" name="Google Shape;61;p16"/>
          <p:cNvPicPr preferRelativeResize="0"/>
          <p:nvPr/>
        </p:nvPicPr>
        <p:blipFill rotWithShape="1">
          <a:blip r:embed="rId2">
            <a:alphaModFix/>
          </a:blip>
          <a:srcRect b="37504" l="0" r="0" t="37507"/>
          <a:stretch/>
        </p:blipFill>
        <p:spPr>
          <a:xfrm>
            <a:off x="228600" y="228600"/>
            <a:ext cx="594360" cy="99059"/>
          </a:xfrm>
          <a:prstGeom prst="rect">
            <a:avLst/>
          </a:prstGeom>
          <a:noFill/>
          <a:ln>
            <a:noFill/>
          </a:ln>
        </p:spPr>
      </p:pic>
      <p:sp>
        <p:nvSpPr>
          <p:cNvPr id="62" name="Google Shape;62;p16"/>
          <p:cNvSpPr/>
          <p:nvPr/>
        </p:nvSpPr>
        <p:spPr>
          <a:xfrm>
            <a:off x="228600" y="491205"/>
            <a:ext cx="8686983" cy="20872"/>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chemeClr val="lt2"/>
            </a:solidFill>
            <a:prstDash val="solid"/>
            <a:round/>
            <a:headEnd len="med" w="med" type="none"/>
            <a:tailEnd len="med" w="med" type="none"/>
          </a:ln>
        </p:spPr>
      </p:sp>
      <p:sp>
        <p:nvSpPr>
          <p:cNvPr id="63" name="Google Shape;63;p16"/>
          <p:cNvSpPr/>
          <p:nvPr/>
        </p:nvSpPr>
        <p:spPr>
          <a:xfrm rot="10800000">
            <a:off x="228513" y="4675868"/>
            <a:ext cx="8686983" cy="20872"/>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chemeClr val="accent6"/>
            </a:solidFill>
            <a:prstDash val="solid"/>
            <a:round/>
            <a:headEnd len="med" w="med" type="none"/>
            <a:tailEnd len="med" w="med" type="none"/>
          </a:ln>
        </p:spPr>
      </p:sp>
      <p:sp>
        <p:nvSpPr>
          <p:cNvPr id="64" name="Google Shape;64;p16"/>
          <p:cNvSpPr txBox="1"/>
          <p:nvPr>
            <p:ph type="title"/>
          </p:nvPr>
        </p:nvSpPr>
        <p:spPr>
          <a:xfrm>
            <a:off x="2971950" y="685800"/>
            <a:ext cx="3200100" cy="37719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accent6"/>
              </a:buClr>
              <a:buSzPts val="2100"/>
              <a:buFont typeface="Franklin Gothic"/>
              <a:buNone/>
              <a:defRPr b="1" sz="2100">
                <a:solidFill>
                  <a:schemeClr val="accent6"/>
                </a:solidFill>
                <a:latin typeface="Franklin Gothic"/>
                <a:ea typeface="Franklin Gothic"/>
                <a:cs typeface="Franklin Gothic"/>
                <a:sym typeface="Franklin Gothic"/>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65" name="Google Shape;65;p16"/>
          <p:cNvSpPr txBox="1"/>
          <p:nvPr>
            <p:ph idx="2" type="title"/>
          </p:nvPr>
        </p:nvSpPr>
        <p:spPr>
          <a:xfrm>
            <a:off x="6189475"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Clr>
                <a:schemeClr val="accent6"/>
              </a:buClr>
              <a:buSzPts val="700"/>
              <a:buFont typeface="Franklin Gothic"/>
              <a:buNone/>
              <a:defRPr b="1" sz="700">
                <a:solidFill>
                  <a:schemeClr val="accent6"/>
                </a:solidFill>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sp>
        <p:nvSpPr>
          <p:cNvPr id="66" name="Google Shape;66;p16"/>
          <p:cNvSpPr txBox="1"/>
          <p:nvPr/>
        </p:nvSpPr>
        <p:spPr>
          <a:xfrm>
            <a:off x="8366709" y="4721401"/>
            <a:ext cx="548700" cy="3231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900">
                <a:solidFill>
                  <a:srgbClr val="FFFFFF"/>
                </a:solidFill>
                <a:latin typeface="Franklin Gothic"/>
                <a:ea typeface="Franklin Gothic"/>
                <a:cs typeface="Franklin Gothic"/>
                <a:sym typeface="Franklin Gothic"/>
              </a:rPr>
              <a:t>‹#›</a:t>
            </a:fld>
            <a:endParaRPr sz="900">
              <a:solidFill>
                <a:srgbClr val="FFFFFF"/>
              </a:solidFill>
              <a:latin typeface="Franklin Gothic"/>
              <a:ea typeface="Franklin Gothic"/>
              <a:cs typeface="Franklin Gothic"/>
              <a:sym typeface="Franklin Gothic"/>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Named) 2" showMasterSp="0">
  <p:cSld name="Title Only_2_1_2">
    <p:bg>
      <p:bgPr>
        <a:solidFill>
          <a:schemeClr val="dk1"/>
        </a:solidFill>
      </p:bgPr>
    </p:bg>
    <p:spTree>
      <p:nvGrpSpPr>
        <p:cNvPr id="67" name="Shape 67"/>
        <p:cNvGrpSpPr/>
        <p:nvPr/>
      </p:nvGrpSpPr>
      <p:grpSpPr>
        <a:xfrm>
          <a:off x="0" y="0"/>
          <a:ext cx="0" cy="0"/>
          <a:chOff x="0" y="0"/>
          <a:chExt cx="0" cy="0"/>
        </a:xfrm>
      </p:grpSpPr>
      <p:pic>
        <p:nvPicPr>
          <p:cNvPr id="68" name="Google Shape;68;p17"/>
          <p:cNvPicPr preferRelativeResize="0"/>
          <p:nvPr/>
        </p:nvPicPr>
        <p:blipFill rotWithShape="1">
          <a:blip r:embed="rId2">
            <a:alphaModFix/>
          </a:blip>
          <a:srcRect b="37504" l="0" r="0" t="37507"/>
          <a:stretch/>
        </p:blipFill>
        <p:spPr>
          <a:xfrm>
            <a:off x="228600" y="228600"/>
            <a:ext cx="594360" cy="99059"/>
          </a:xfrm>
          <a:prstGeom prst="rect">
            <a:avLst/>
          </a:prstGeom>
          <a:noFill/>
          <a:ln>
            <a:noFill/>
          </a:ln>
        </p:spPr>
      </p:pic>
      <p:sp>
        <p:nvSpPr>
          <p:cNvPr id="69" name="Google Shape;69;p17"/>
          <p:cNvSpPr/>
          <p:nvPr/>
        </p:nvSpPr>
        <p:spPr>
          <a:xfrm>
            <a:off x="228600" y="491205"/>
            <a:ext cx="8686983" cy="20872"/>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chemeClr val="lt2"/>
            </a:solidFill>
            <a:prstDash val="solid"/>
            <a:round/>
            <a:headEnd len="med" w="med" type="none"/>
            <a:tailEnd len="med" w="med" type="none"/>
          </a:ln>
        </p:spPr>
      </p:sp>
      <p:sp>
        <p:nvSpPr>
          <p:cNvPr id="70" name="Google Shape;70;p17"/>
          <p:cNvSpPr/>
          <p:nvPr/>
        </p:nvSpPr>
        <p:spPr>
          <a:xfrm rot="10800000">
            <a:off x="228513" y="4675868"/>
            <a:ext cx="8686983" cy="20872"/>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chemeClr val="accent6"/>
            </a:solidFill>
            <a:prstDash val="solid"/>
            <a:round/>
            <a:headEnd len="med" w="med" type="none"/>
            <a:tailEnd len="med" w="med" type="none"/>
          </a:ln>
        </p:spPr>
      </p:sp>
      <p:sp>
        <p:nvSpPr>
          <p:cNvPr id="71" name="Google Shape;71;p17"/>
          <p:cNvSpPr txBox="1"/>
          <p:nvPr>
            <p:ph type="title"/>
          </p:nvPr>
        </p:nvSpPr>
        <p:spPr>
          <a:xfrm>
            <a:off x="6189475"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Clr>
                <a:schemeClr val="accent6"/>
              </a:buClr>
              <a:buSzPts val="700"/>
              <a:buFont typeface="Franklin Gothic"/>
              <a:buNone/>
              <a:defRPr b="1" sz="700">
                <a:solidFill>
                  <a:schemeClr val="accent6"/>
                </a:solidFill>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sp>
        <p:nvSpPr>
          <p:cNvPr id="72" name="Google Shape;72;p17"/>
          <p:cNvSpPr txBox="1"/>
          <p:nvPr/>
        </p:nvSpPr>
        <p:spPr>
          <a:xfrm>
            <a:off x="8366709" y="4721401"/>
            <a:ext cx="548700" cy="3231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900">
                <a:solidFill>
                  <a:srgbClr val="FFFFFF"/>
                </a:solidFill>
                <a:latin typeface="Franklin Gothic"/>
                <a:ea typeface="Franklin Gothic"/>
                <a:cs typeface="Franklin Gothic"/>
                <a:sym typeface="Franklin Gothic"/>
              </a:rPr>
              <a:t>‹#›</a:t>
            </a:fld>
            <a:endParaRPr sz="900">
              <a:solidFill>
                <a:srgbClr val="FFFFFF"/>
              </a:solidFill>
              <a:latin typeface="Franklin Gothic"/>
              <a:ea typeface="Franklin Gothic"/>
              <a:cs typeface="Franklin Gothic"/>
              <a:sym typeface="Franklin Gothic"/>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Named) 1" showMasterSp="0">
  <p:cSld name="Title Only_2_1_1">
    <p:bg>
      <p:bgPr>
        <a:solidFill>
          <a:schemeClr val="dk1"/>
        </a:solidFill>
      </p:bgPr>
    </p:bg>
    <p:spTree>
      <p:nvGrpSpPr>
        <p:cNvPr id="73" name="Shape 73"/>
        <p:cNvGrpSpPr/>
        <p:nvPr/>
      </p:nvGrpSpPr>
      <p:grpSpPr>
        <a:xfrm>
          <a:off x="0" y="0"/>
          <a:ext cx="0" cy="0"/>
          <a:chOff x="0" y="0"/>
          <a:chExt cx="0" cy="0"/>
        </a:xfrm>
      </p:grpSpPr>
      <p:pic>
        <p:nvPicPr>
          <p:cNvPr id="74" name="Google Shape;74;p18"/>
          <p:cNvPicPr preferRelativeResize="0"/>
          <p:nvPr/>
        </p:nvPicPr>
        <p:blipFill rotWithShape="1">
          <a:blip r:embed="rId2">
            <a:alphaModFix/>
          </a:blip>
          <a:srcRect b="37504" l="0" r="0" t="37507"/>
          <a:stretch/>
        </p:blipFill>
        <p:spPr>
          <a:xfrm>
            <a:off x="228600" y="228600"/>
            <a:ext cx="594360" cy="99059"/>
          </a:xfrm>
          <a:prstGeom prst="rect">
            <a:avLst/>
          </a:prstGeom>
          <a:noFill/>
          <a:ln>
            <a:noFill/>
          </a:ln>
        </p:spPr>
      </p:pic>
      <p:sp>
        <p:nvSpPr>
          <p:cNvPr id="75" name="Google Shape;75;p18"/>
          <p:cNvSpPr txBox="1"/>
          <p:nvPr>
            <p:ph type="title"/>
          </p:nvPr>
        </p:nvSpPr>
        <p:spPr>
          <a:xfrm>
            <a:off x="0" y="685800"/>
            <a:ext cx="4566300" cy="3771900"/>
          </a:xfrm>
          <a:prstGeom prst="rect">
            <a:avLst/>
          </a:prstGeom>
          <a:noFill/>
          <a:ln>
            <a:noFill/>
          </a:ln>
        </p:spPr>
        <p:txBody>
          <a:bodyPr anchorCtr="0" anchor="ctr" bIns="91425" lIns="91425" spcFirstLastPara="1" rIns="91425" wrap="square" tIns="91425">
            <a:noAutofit/>
          </a:bodyPr>
          <a:lstStyle>
            <a:lvl1pPr lvl="0" rtl="0" algn="ctr">
              <a:spcBef>
                <a:spcPts val="0"/>
              </a:spcBef>
              <a:spcAft>
                <a:spcPts val="0"/>
              </a:spcAft>
              <a:buClr>
                <a:schemeClr val="accent6"/>
              </a:buClr>
              <a:buSzPts val="2100"/>
              <a:buFont typeface="Franklin Gothic"/>
              <a:buNone/>
              <a:defRPr b="1" sz="2100">
                <a:solidFill>
                  <a:schemeClr val="accent6"/>
                </a:solidFill>
                <a:latin typeface="Franklin Gothic"/>
                <a:ea typeface="Franklin Gothic"/>
                <a:cs typeface="Franklin Gothic"/>
                <a:sym typeface="Franklin Gothic"/>
              </a:defRPr>
            </a:lvl1pPr>
            <a:lvl2pPr lvl="1" rtl="0" algn="ctr">
              <a:spcBef>
                <a:spcPts val="0"/>
              </a:spcBef>
              <a:spcAft>
                <a:spcPts val="0"/>
              </a:spcAft>
              <a:buSzPts val="1400"/>
              <a:buNone/>
              <a:defRPr/>
            </a:lvl2pPr>
            <a:lvl3pPr lvl="2" rtl="0" algn="ctr">
              <a:spcBef>
                <a:spcPts val="0"/>
              </a:spcBef>
              <a:spcAft>
                <a:spcPts val="0"/>
              </a:spcAft>
              <a:buSzPts val="1400"/>
              <a:buNone/>
              <a:defRPr/>
            </a:lvl3pPr>
            <a:lvl4pPr lvl="3" rtl="0" algn="ctr">
              <a:spcBef>
                <a:spcPts val="0"/>
              </a:spcBef>
              <a:spcAft>
                <a:spcPts val="0"/>
              </a:spcAft>
              <a:buSzPts val="1400"/>
              <a:buNone/>
              <a:defRPr/>
            </a:lvl4pPr>
            <a:lvl5pPr lvl="4" rtl="0" algn="ctr">
              <a:spcBef>
                <a:spcPts val="0"/>
              </a:spcBef>
              <a:spcAft>
                <a:spcPts val="0"/>
              </a:spcAft>
              <a:buSzPts val="1400"/>
              <a:buNone/>
              <a:defRPr/>
            </a:lvl5pPr>
            <a:lvl6pPr lvl="5" rtl="0" algn="ctr">
              <a:spcBef>
                <a:spcPts val="0"/>
              </a:spcBef>
              <a:spcAft>
                <a:spcPts val="0"/>
              </a:spcAft>
              <a:buSzPts val="1400"/>
              <a:buNone/>
              <a:defRPr/>
            </a:lvl6pPr>
            <a:lvl7pPr lvl="6" rtl="0" algn="ctr">
              <a:spcBef>
                <a:spcPts val="0"/>
              </a:spcBef>
              <a:spcAft>
                <a:spcPts val="0"/>
              </a:spcAft>
              <a:buSzPts val="1400"/>
              <a:buNone/>
              <a:defRPr/>
            </a:lvl7pPr>
            <a:lvl8pPr lvl="7" rtl="0" algn="ctr">
              <a:spcBef>
                <a:spcPts val="0"/>
              </a:spcBef>
              <a:spcAft>
                <a:spcPts val="0"/>
              </a:spcAft>
              <a:buSzPts val="1400"/>
              <a:buNone/>
              <a:defRPr/>
            </a:lvl8pPr>
            <a:lvl9pPr lvl="8" rtl="0" algn="ctr">
              <a:spcBef>
                <a:spcPts val="0"/>
              </a:spcBef>
              <a:spcAft>
                <a:spcPts val="0"/>
              </a:spcAft>
              <a:buSzPts val="1400"/>
              <a:buNone/>
              <a:defRPr/>
            </a:lvl9pPr>
          </a:lstStyle>
          <a:p/>
        </p:txBody>
      </p:sp>
      <p:sp>
        <p:nvSpPr>
          <p:cNvPr id="76" name="Google Shape;76;p18"/>
          <p:cNvSpPr txBox="1"/>
          <p:nvPr>
            <p:ph idx="2" type="title"/>
          </p:nvPr>
        </p:nvSpPr>
        <p:spPr>
          <a:xfrm>
            <a:off x="6189475"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Clr>
                <a:schemeClr val="accent6"/>
              </a:buClr>
              <a:buSzPts val="700"/>
              <a:buFont typeface="Franklin Gothic"/>
              <a:buNone/>
              <a:defRPr b="1" sz="700">
                <a:solidFill>
                  <a:schemeClr val="accent6"/>
                </a:solidFill>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cxnSp>
        <p:nvCxnSpPr>
          <p:cNvPr id="77" name="Google Shape;77;p18"/>
          <p:cNvCxnSpPr/>
          <p:nvPr/>
        </p:nvCxnSpPr>
        <p:spPr>
          <a:xfrm>
            <a:off x="4572000" y="0"/>
            <a:ext cx="0" cy="5140800"/>
          </a:xfrm>
          <a:prstGeom prst="straightConnector1">
            <a:avLst/>
          </a:prstGeom>
          <a:noFill/>
          <a:ln cap="flat" cmpd="sng" w="9525">
            <a:solidFill>
              <a:schemeClr val="dk2"/>
            </a:solidFill>
            <a:prstDash val="solid"/>
            <a:round/>
            <a:headEnd len="med" w="med" type="none"/>
            <a:tailEnd len="med" w="med" type="none"/>
          </a:ln>
        </p:spPr>
      </p:cxnSp>
      <p:sp>
        <p:nvSpPr>
          <p:cNvPr id="78" name="Google Shape;78;p18"/>
          <p:cNvSpPr txBox="1"/>
          <p:nvPr/>
        </p:nvSpPr>
        <p:spPr>
          <a:xfrm>
            <a:off x="8366709" y="4721401"/>
            <a:ext cx="548700" cy="3231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900">
                <a:solidFill>
                  <a:srgbClr val="FFFFFF"/>
                </a:solidFill>
                <a:latin typeface="Franklin Gothic"/>
                <a:ea typeface="Franklin Gothic"/>
                <a:cs typeface="Franklin Gothic"/>
                <a:sym typeface="Franklin Gothic"/>
              </a:rPr>
              <a:t>‹#›</a:t>
            </a:fld>
            <a:endParaRPr sz="900">
              <a:solidFill>
                <a:srgbClr val="FFFFFF"/>
              </a:solidFill>
              <a:latin typeface="Franklin Gothic"/>
              <a:ea typeface="Franklin Gothic"/>
              <a:cs typeface="Franklin Gothic"/>
              <a:sym typeface="Franklin Gothic"/>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Blank)">
  <p:cSld name="Title slide 5_1">
    <p:bg>
      <p:bgPr>
        <a:solidFill>
          <a:schemeClr val="lt1"/>
        </a:solidFill>
      </p:bgPr>
    </p:bg>
    <p:spTree>
      <p:nvGrpSpPr>
        <p:cNvPr id="79" name="Shape 79"/>
        <p:cNvGrpSpPr/>
        <p:nvPr/>
      </p:nvGrpSpPr>
      <p:grpSpPr>
        <a:xfrm>
          <a:off x="0" y="0"/>
          <a:ext cx="0" cy="0"/>
          <a:chOff x="0" y="0"/>
          <a:chExt cx="0" cy="0"/>
        </a:xfrm>
      </p:grpSpPr>
      <p:sp>
        <p:nvSpPr>
          <p:cNvPr id="80" name="Google Shape;80;p19"/>
          <p:cNvSpPr txBox="1"/>
          <p:nvPr>
            <p:ph type="title"/>
          </p:nvPr>
        </p:nvSpPr>
        <p:spPr>
          <a:xfrm>
            <a:off x="6189300"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SzPts val="700"/>
              <a:buFont typeface="Franklin Gothic"/>
              <a:buNone/>
              <a:defRPr b="1" sz="700">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utral" showMasterSp="0">
  <p:cSld name="Title Only_2">
    <p:bg>
      <p:bgPr>
        <a:solidFill>
          <a:schemeClr val="lt1"/>
        </a:solidFill>
      </p:bgPr>
    </p:bg>
    <p:spTree>
      <p:nvGrpSpPr>
        <p:cNvPr id="81" name="Shape 81"/>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Named) 1">
  <p:cSld name="OBJECT_1_1">
    <p:bg>
      <p:bgPr>
        <a:solidFill>
          <a:schemeClr val="lt1"/>
        </a:solidFill>
      </p:bgPr>
    </p:bg>
    <p:spTree>
      <p:nvGrpSpPr>
        <p:cNvPr id="82" name="Shape 82"/>
        <p:cNvGrpSpPr/>
        <p:nvPr/>
      </p:nvGrpSpPr>
      <p:grpSpPr>
        <a:xfrm>
          <a:off x="0" y="0"/>
          <a:ext cx="0" cy="0"/>
          <a:chOff x="0" y="0"/>
          <a:chExt cx="0" cy="0"/>
        </a:xfrm>
      </p:grpSpPr>
      <p:sp>
        <p:nvSpPr>
          <p:cNvPr id="83" name="Google Shape;83;p21"/>
          <p:cNvSpPr txBox="1"/>
          <p:nvPr>
            <p:ph type="title"/>
          </p:nvPr>
        </p:nvSpPr>
        <p:spPr>
          <a:xfrm>
            <a:off x="6189300"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SzPts val="700"/>
              <a:buFont typeface="Franklin Gothic"/>
              <a:buNone/>
              <a:defRPr b="1" sz="700">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sp>
        <p:nvSpPr>
          <p:cNvPr id="84" name="Google Shape;84;p21"/>
          <p:cNvSpPr/>
          <p:nvPr/>
        </p:nvSpPr>
        <p:spPr>
          <a:xfrm rot="10800000">
            <a:off x="228513" y="4675868"/>
            <a:ext cx="8686983" cy="20872"/>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chemeClr val="dk1"/>
            </a:solidFill>
            <a:prstDash val="solid"/>
            <a:round/>
            <a:headEnd len="med" w="med" type="none"/>
            <a:tailEnd len="med" w="med" type="none"/>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Blank) 1">
  <p:cSld name="Title slide 5_1_1">
    <p:bg>
      <p:bgPr>
        <a:solidFill>
          <a:schemeClr val="lt1"/>
        </a:solidFill>
      </p:bgPr>
    </p:bg>
    <p:spTree>
      <p:nvGrpSpPr>
        <p:cNvPr id="85" name="Shape 85"/>
        <p:cNvGrpSpPr/>
        <p:nvPr/>
      </p:nvGrpSpPr>
      <p:grpSpPr>
        <a:xfrm>
          <a:off x="0" y="0"/>
          <a:ext cx="0" cy="0"/>
          <a:chOff x="0" y="0"/>
          <a:chExt cx="0" cy="0"/>
        </a:xfrm>
      </p:grpSpPr>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utral 1" showMasterSp="0">
  <p:cSld name="Title Only_2_2">
    <p:bg>
      <p:bgPr>
        <a:solidFill>
          <a:schemeClr val="lt1"/>
        </a:solidFill>
      </p:bgPr>
    </p:bg>
    <p:spTree>
      <p:nvGrpSpPr>
        <p:cNvPr id="86" name="Shape 86"/>
        <p:cNvGrpSpPr/>
        <p:nvPr/>
      </p:nvGrpSpPr>
      <p:grpSpPr>
        <a:xfrm>
          <a:off x="0" y="0"/>
          <a:ext cx="0" cy="0"/>
          <a:chOff x="0" y="0"/>
          <a:chExt cx="0" cy="0"/>
        </a:xfrm>
      </p:grpSpPr>
      <p:pic>
        <p:nvPicPr>
          <p:cNvPr id="87" name="Google Shape;87;p23"/>
          <p:cNvPicPr preferRelativeResize="0"/>
          <p:nvPr/>
        </p:nvPicPr>
        <p:blipFill rotWithShape="1">
          <a:blip r:embed="rId2">
            <a:alphaModFix/>
          </a:blip>
          <a:srcRect b="37504" l="0" r="0" t="37507"/>
          <a:stretch/>
        </p:blipFill>
        <p:spPr>
          <a:xfrm>
            <a:off x="228600" y="228600"/>
            <a:ext cx="594360" cy="99059"/>
          </a:xfrm>
          <a:prstGeom prst="rect">
            <a:avLst/>
          </a:prstGeom>
          <a:noFill/>
          <a:ln>
            <a:noFill/>
          </a:ln>
        </p:spPr>
      </p:pic>
      <p:sp>
        <p:nvSpPr>
          <p:cNvPr id="88" name="Google Shape;88;p23"/>
          <p:cNvSpPr txBox="1"/>
          <p:nvPr>
            <p:ph type="title"/>
          </p:nvPr>
        </p:nvSpPr>
        <p:spPr>
          <a:xfrm>
            <a:off x="6189300"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SzPts val="700"/>
              <a:buFont typeface="Franklin Gothic"/>
              <a:buNone/>
              <a:defRPr b="1" sz="700">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sp>
        <p:nvSpPr>
          <p:cNvPr id="89" name="Google Shape;89;p23"/>
          <p:cNvSpPr txBox="1"/>
          <p:nvPr/>
        </p:nvSpPr>
        <p:spPr>
          <a:xfrm>
            <a:off x="8366709" y="4721401"/>
            <a:ext cx="548700" cy="323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900">
                <a:latin typeface="Franklin Gothic"/>
                <a:ea typeface="Franklin Gothic"/>
                <a:cs typeface="Franklin Gothic"/>
                <a:sym typeface="Franklin Gothic"/>
              </a:rPr>
              <a:t>‹#›</a:t>
            </a:fld>
            <a:endParaRPr sz="900">
              <a:latin typeface="Franklin Gothic"/>
              <a:ea typeface="Franklin Gothic"/>
              <a:cs typeface="Franklin Gothic"/>
              <a:sym typeface="Franklin Gothic"/>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90" name="Shape 90"/>
        <p:cNvGrpSpPr/>
        <p:nvPr/>
      </p:nvGrpSpPr>
      <p:grpSpPr>
        <a:xfrm>
          <a:off x="0" y="0"/>
          <a:ext cx="0" cy="0"/>
          <a:chOff x="0" y="0"/>
          <a:chExt cx="0" cy="0"/>
        </a:xfrm>
      </p:grpSpPr>
      <p:sp>
        <p:nvSpPr>
          <p:cNvPr id="91" name="Google Shape;91;p24"/>
          <p:cNvSpPr txBox="1"/>
          <p:nvPr>
            <p:ph type="title"/>
          </p:nvPr>
        </p:nvSpPr>
        <p:spPr>
          <a:xfrm>
            <a:off x="311700" y="445025"/>
            <a:ext cx="8520600" cy="5727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SzPts val="1400"/>
              <a:buChar char="●"/>
              <a:defRPr/>
            </a:lvl1pPr>
            <a:lvl2pPr lvl="1" rtl="0">
              <a:spcBef>
                <a:spcPts val="0"/>
              </a:spcBef>
              <a:spcAft>
                <a:spcPts val="0"/>
              </a:spcAft>
              <a:buSzPts val="1400"/>
              <a:buChar char="○"/>
              <a:defRPr/>
            </a:lvl2pPr>
            <a:lvl3pPr lvl="2" rtl="0">
              <a:spcBef>
                <a:spcPts val="0"/>
              </a:spcBef>
              <a:spcAft>
                <a:spcPts val="0"/>
              </a:spcAft>
              <a:buSzPts val="1400"/>
              <a:buChar char="■"/>
              <a:defRPr/>
            </a:lvl3pPr>
            <a:lvl4pPr lvl="3" rtl="0">
              <a:spcBef>
                <a:spcPts val="0"/>
              </a:spcBef>
              <a:spcAft>
                <a:spcPts val="0"/>
              </a:spcAft>
              <a:buSzPts val="1400"/>
              <a:buChar char="●"/>
              <a:defRPr/>
            </a:lvl4pPr>
            <a:lvl5pPr lvl="4" rtl="0">
              <a:spcBef>
                <a:spcPts val="0"/>
              </a:spcBef>
              <a:spcAft>
                <a:spcPts val="0"/>
              </a:spcAft>
              <a:buSzPts val="1400"/>
              <a:buChar char="○"/>
              <a:defRPr/>
            </a:lvl5pPr>
            <a:lvl6pPr lvl="5" rtl="0">
              <a:spcBef>
                <a:spcPts val="0"/>
              </a:spcBef>
              <a:spcAft>
                <a:spcPts val="0"/>
              </a:spcAft>
              <a:buSzPts val="1400"/>
              <a:buChar char="■"/>
              <a:defRPr/>
            </a:lvl6pPr>
            <a:lvl7pPr lvl="6" rtl="0">
              <a:spcBef>
                <a:spcPts val="0"/>
              </a:spcBef>
              <a:spcAft>
                <a:spcPts val="0"/>
              </a:spcAft>
              <a:buSzPts val="1400"/>
              <a:buChar char="●"/>
              <a:defRPr/>
            </a:lvl7pPr>
            <a:lvl8pPr lvl="7" rtl="0">
              <a:spcBef>
                <a:spcPts val="0"/>
              </a:spcBef>
              <a:spcAft>
                <a:spcPts val="0"/>
              </a:spcAft>
              <a:buSzPts val="1400"/>
              <a:buChar char="○"/>
              <a:defRPr/>
            </a:lvl8pPr>
            <a:lvl9pPr lvl="8" rtl="0">
              <a:spcBef>
                <a:spcPts val="0"/>
              </a:spcBef>
              <a:spcAft>
                <a:spcPts val="0"/>
              </a:spcAft>
              <a:buSzPts val="1400"/>
              <a:buChar char="■"/>
              <a:defRPr/>
            </a:lvl9pPr>
          </a:lstStyle>
          <a:p/>
        </p:txBody>
      </p:sp>
      <p:sp>
        <p:nvSpPr>
          <p:cNvPr id="92" name="Google Shape;92;p24"/>
          <p:cNvSpPr txBox="1"/>
          <p:nvPr>
            <p:ph idx="1" type="body"/>
          </p:nvPr>
        </p:nvSpPr>
        <p:spPr>
          <a:xfrm>
            <a:off x="311700" y="1152475"/>
            <a:ext cx="8520600" cy="3416400"/>
          </a:xfrm>
          <a:prstGeom prst="rect">
            <a:avLst/>
          </a:prstGeom>
          <a:noFill/>
          <a:ln>
            <a:noFill/>
          </a:ln>
        </p:spPr>
        <p:txBody>
          <a:bodyPr anchorCtr="0" anchor="ctr" bIns="91425" lIns="91425" spcFirstLastPara="1" rIns="91425" wrap="square" tIns="91425">
            <a:noAutofit/>
          </a:bodyPr>
          <a:lstStyle>
            <a:lvl1pPr indent="-317500" lvl="0" marL="457200" rtl="0">
              <a:spcBef>
                <a:spcPts val="0"/>
              </a:spcBef>
              <a:spcAft>
                <a:spcPts val="0"/>
              </a:spcAft>
              <a:buSzPts val="1400"/>
              <a:buChar char="●"/>
              <a:defRPr/>
            </a:lvl1pPr>
            <a:lvl2pPr indent="-317500" lvl="1" marL="914400" rtl="0">
              <a:spcBef>
                <a:spcPts val="0"/>
              </a:spcBef>
              <a:spcAft>
                <a:spcPts val="0"/>
              </a:spcAft>
              <a:buSzPts val="1400"/>
              <a:buChar char="○"/>
              <a:defRPr/>
            </a:lvl2pPr>
            <a:lvl3pPr indent="-317500" lvl="2" marL="1371600" rtl="0">
              <a:spcBef>
                <a:spcPts val="0"/>
              </a:spcBef>
              <a:spcAft>
                <a:spcPts val="0"/>
              </a:spcAft>
              <a:buSzPts val="1400"/>
              <a:buChar char="■"/>
              <a:defRPr/>
            </a:lvl3pPr>
            <a:lvl4pPr indent="-317500" lvl="3" marL="1828800" rtl="0">
              <a:spcBef>
                <a:spcPts val="0"/>
              </a:spcBef>
              <a:spcAft>
                <a:spcPts val="0"/>
              </a:spcAft>
              <a:buSzPts val="1400"/>
              <a:buChar char="●"/>
              <a:defRPr/>
            </a:lvl4pPr>
            <a:lvl5pPr indent="-317500" lvl="4" marL="2286000" rtl="0">
              <a:spcBef>
                <a:spcPts val="0"/>
              </a:spcBef>
              <a:spcAft>
                <a:spcPts val="0"/>
              </a:spcAft>
              <a:buSzPts val="1400"/>
              <a:buChar char="○"/>
              <a:defRPr/>
            </a:lvl5pPr>
            <a:lvl6pPr indent="-317500" lvl="5" marL="2743200" rtl="0">
              <a:spcBef>
                <a:spcPts val="0"/>
              </a:spcBef>
              <a:spcAft>
                <a:spcPts val="0"/>
              </a:spcAft>
              <a:buSzPts val="1400"/>
              <a:buChar char="■"/>
              <a:defRPr/>
            </a:lvl6pPr>
            <a:lvl7pPr indent="-317500" lvl="6" marL="3200400" rtl="0">
              <a:spcBef>
                <a:spcPts val="0"/>
              </a:spcBef>
              <a:spcAft>
                <a:spcPts val="0"/>
              </a:spcAft>
              <a:buSzPts val="1400"/>
              <a:buChar char="●"/>
              <a:defRPr/>
            </a:lvl7pPr>
            <a:lvl8pPr indent="-317500" lvl="7" marL="3657600" rtl="0">
              <a:spcBef>
                <a:spcPts val="0"/>
              </a:spcBef>
              <a:spcAft>
                <a:spcPts val="0"/>
              </a:spcAft>
              <a:buSzPts val="1400"/>
              <a:buChar char="○"/>
              <a:defRPr/>
            </a:lvl8pPr>
            <a:lvl9pPr indent="-317500" lvl="8" marL="4114800" rtl="0">
              <a:spcBef>
                <a:spcPts val="0"/>
              </a:spcBef>
              <a:spcAft>
                <a:spcPts val="0"/>
              </a:spcAft>
              <a:buSzPts val="1400"/>
              <a:buChar char="■"/>
              <a:defRPr/>
            </a:lvl9pPr>
          </a:lstStyle>
          <a:p/>
        </p:txBody>
      </p:sp>
      <p:sp>
        <p:nvSpPr>
          <p:cNvPr id="93" name="Google Shape;93;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Named)">
  <p:cSld name="OBJECT_1_2">
    <p:bg>
      <p:bgPr>
        <a:solidFill>
          <a:schemeClr val="lt1"/>
        </a:solidFill>
      </p:bgPr>
    </p:bg>
    <p:spTree>
      <p:nvGrpSpPr>
        <p:cNvPr id="94" name="Shape 94"/>
        <p:cNvGrpSpPr/>
        <p:nvPr/>
      </p:nvGrpSpPr>
      <p:grpSpPr>
        <a:xfrm>
          <a:off x="0" y="0"/>
          <a:ext cx="0" cy="0"/>
          <a:chOff x="0" y="0"/>
          <a:chExt cx="0" cy="0"/>
        </a:xfrm>
      </p:grpSpPr>
      <p:sp>
        <p:nvSpPr>
          <p:cNvPr id="95" name="Google Shape;95;p25"/>
          <p:cNvSpPr txBox="1"/>
          <p:nvPr>
            <p:ph type="title"/>
          </p:nvPr>
        </p:nvSpPr>
        <p:spPr>
          <a:xfrm>
            <a:off x="6189300"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SzPts val="700"/>
              <a:buFont typeface="Franklin Gothic"/>
              <a:buNone/>
              <a:defRPr b="1" sz="700">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sp>
        <p:nvSpPr>
          <p:cNvPr id="96" name="Google Shape;96;p25"/>
          <p:cNvSpPr txBox="1"/>
          <p:nvPr>
            <p:ph idx="12" type="sldNum"/>
          </p:nvPr>
        </p:nvSpPr>
        <p:spPr>
          <a:xfrm>
            <a:off x="8366709" y="4718101"/>
            <a:ext cx="548700" cy="393600"/>
          </a:xfrm>
          <a:prstGeom prst="rect">
            <a:avLst/>
          </a:prstGeom>
          <a:noFill/>
          <a:ln>
            <a:noFill/>
          </a:ln>
        </p:spPr>
        <p:txBody>
          <a:bodyPr anchorCtr="0" anchor="t" bIns="91425" lIns="91425" spcFirstLastPara="1" rIns="91425" wrap="square" tIns="91425">
            <a:noAutofit/>
          </a:bodyPr>
          <a:lstStyle>
            <a:lvl1pPr lvl="0" rtl="0" algn="r">
              <a:buNone/>
              <a:defRPr sz="700">
                <a:solidFill>
                  <a:srgbClr val="000000"/>
                </a:solidFill>
                <a:latin typeface="Franklin Gothic"/>
                <a:ea typeface="Franklin Gothic"/>
                <a:cs typeface="Franklin Gothic"/>
                <a:sym typeface="Franklin Gothic"/>
              </a:defRPr>
            </a:lvl1pPr>
            <a:lvl2pPr lvl="1" rtl="0" algn="r">
              <a:buNone/>
              <a:defRPr sz="700">
                <a:solidFill>
                  <a:srgbClr val="000000"/>
                </a:solidFill>
                <a:latin typeface="Franklin Gothic"/>
                <a:ea typeface="Franklin Gothic"/>
                <a:cs typeface="Franklin Gothic"/>
                <a:sym typeface="Franklin Gothic"/>
              </a:defRPr>
            </a:lvl2pPr>
            <a:lvl3pPr lvl="2" rtl="0" algn="r">
              <a:buNone/>
              <a:defRPr sz="700">
                <a:solidFill>
                  <a:srgbClr val="000000"/>
                </a:solidFill>
                <a:latin typeface="Franklin Gothic"/>
                <a:ea typeface="Franklin Gothic"/>
                <a:cs typeface="Franklin Gothic"/>
                <a:sym typeface="Franklin Gothic"/>
              </a:defRPr>
            </a:lvl3pPr>
            <a:lvl4pPr lvl="3" rtl="0" algn="r">
              <a:buNone/>
              <a:defRPr sz="700">
                <a:solidFill>
                  <a:srgbClr val="000000"/>
                </a:solidFill>
                <a:latin typeface="Franklin Gothic"/>
                <a:ea typeface="Franklin Gothic"/>
                <a:cs typeface="Franklin Gothic"/>
                <a:sym typeface="Franklin Gothic"/>
              </a:defRPr>
            </a:lvl4pPr>
            <a:lvl5pPr lvl="4" rtl="0" algn="r">
              <a:buNone/>
              <a:defRPr sz="700">
                <a:solidFill>
                  <a:srgbClr val="000000"/>
                </a:solidFill>
                <a:latin typeface="Franklin Gothic"/>
                <a:ea typeface="Franklin Gothic"/>
                <a:cs typeface="Franklin Gothic"/>
                <a:sym typeface="Franklin Gothic"/>
              </a:defRPr>
            </a:lvl5pPr>
            <a:lvl6pPr lvl="5" rtl="0" algn="r">
              <a:buNone/>
              <a:defRPr sz="700">
                <a:solidFill>
                  <a:srgbClr val="000000"/>
                </a:solidFill>
                <a:latin typeface="Franklin Gothic"/>
                <a:ea typeface="Franklin Gothic"/>
                <a:cs typeface="Franklin Gothic"/>
                <a:sym typeface="Franklin Gothic"/>
              </a:defRPr>
            </a:lvl6pPr>
            <a:lvl7pPr lvl="6" rtl="0" algn="r">
              <a:buNone/>
              <a:defRPr sz="700">
                <a:solidFill>
                  <a:srgbClr val="000000"/>
                </a:solidFill>
                <a:latin typeface="Franklin Gothic"/>
                <a:ea typeface="Franklin Gothic"/>
                <a:cs typeface="Franklin Gothic"/>
                <a:sym typeface="Franklin Gothic"/>
              </a:defRPr>
            </a:lvl7pPr>
            <a:lvl8pPr lvl="7" rtl="0" algn="r">
              <a:buNone/>
              <a:defRPr sz="700">
                <a:solidFill>
                  <a:srgbClr val="000000"/>
                </a:solidFill>
                <a:latin typeface="Franklin Gothic"/>
                <a:ea typeface="Franklin Gothic"/>
                <a:cs typeface="Franklin Gothic"/>
                <a:sym typeface="Franklin Gothic"/>
              </a:defRPr>
            </a:lvl8pPr>
            <a:lvl9pPr lvl="8" rtl="0" algn="r">
              <a:buNone/>
              <a:defRPr sz="700">
                <a:solidFill>
                  <a:srgbClr val="000000"/>
                </a:solidFill>
                <a:latin typeface="Franklin Gothic"/>
                <a:ea typeface="Franklin Gothic"/>
                <a:cs typeface="Franklin Gothic"/>
                <a:sym typeface="Franklin Gothic"/>
              </a:defRPr>
            </a:lvl9pPr>
          </a:lstStyle>
          <a:p>
            <a:pPr indent="0" lvl="0" marL="0" rtl="0" algn="r">
              <a:spcBef>
                <a:spcPts val="0"/>
              </a:spcBef>
              <a:spcAft>
                <a:spcPts val="0"/>
              </a:spcAft>
              <a:buNone/>
            </a:pPr>
            <a:fld id="{00000000-1234-1234-1234-123412341234}" type="slidenum">
              <a:rPr lang="en"/>
              <a:t>‹#›</a:t>
            </a:fld>
            <a:endParaRPr/>
          </a:p>
        </p:txBody>
      </p:sp>
      <p:sp>
        <p:nvSpPr>
          <p:cNvPr id="97" name="Google Shape;97;p25"/>
          <p:cNvSpPr/>
          <p:nvPr/>
        </p:nvSpPr>
        <p:spPr>
          <a:xfrm rot="10800000">
            <a:off x="228513" y="4675868"/>
            <a:ext cx="8686983" cy="20872"/>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chemeClr val="dk1"/>
            </a:solidFill>
            <a:prstDash val="solid"/>
            <a:round/>
            <a:headEnd len="med" w="med" type="none"/>
            <a:tailEnd len="med" w="med" type="none"/>
          </a:ln>
        </p:spPr>
      </p:sp>
      <p:sp>
        <p:nvSpPr>
          <p:cNvPr id="98" name="Google Shape;98;p25"/>
          <p:cNvSpPr/>
          <p:nvPr/>
        </p:nvSpPr>
        <p:spPr>
          <a:xfrm>
            <a:off x="228600" y="491205"/>
            <a:ext cx="8686983" cy="20872"/>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rgbClr val="222222"/>
            </a:solidFill>
            <a:prstDash val="solid"/>
            <a:round/>
            <a:headEnd len="med" w="med" type="none"/>
            <a:tailEnd len="med" w="med" type="none"/>
          </a:ln>
        </p:spPr>
      </p:sp>
      <p:pic>
        <p:nvPicPr>
          <p:cNvPr id="99" name="Google Shape;99;p25"/>
          <p:cNvPicPr preferRelativeResize="0"/>
          <p:nvPr/>
        </p:nvPicPr>
        <p:blipFill rotWithShape="1">
          <a:blip r:embed="rId2">
            <a:alphaModFix/>
          </a:blip>
          <a:srcRect b="37504" l="0" r="0" t="37507"/>
          <a:stretch/>
        </p:blipFill>
        <p:spPr>
          <a:xfrm>
            <a:off x="228600" y="228600"/>
            <a:ext cx="594360" cy="99059"/>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utral 2" showMasterSp="0">
  <p:cSld name="Title Only_2_3">
    <p:bg>
      <p:bgPr>
        <a:solidFill>
          <a:schemeClr val="lt1"/>
        </a:solidFill>
      </p:bgPr>
    </p:bg>
    <p:spTree>
      <p:nvGrpSpPr>
        <p:cNvPr id="100" name="Shape 100"/>
        <p:cNvGrpSpPr/>
        <p:nvPr/>
      </p:nvGrpSpPr>
      <p:grpSpPr>
        <a:xfrm>
          <a:off x="0" y="0"/>
          <a:ext cx="0" cy="0"/>
          <a:chOff x="0" y="0"/>
          <a:chExt cx="0" cy="0"/>
        </a:xfrm>
      </p:grpSpPr>
      <p:pic>
        <p:nvPicPr>
          <p:cNvPr id="101" name="Google Shape;101;p26"/>
          <p:cNvPicPr preferRelativeResize="0"/>
          <p:nvPr/>
        </p:nvPicPr>
        <p:blipFill rotWithShape="1">
          <a:blip r:embed="rId2">
            <a:alphaModFix/>
          </a:blip>
          <a:srcRect b="37504" l="0" r="0" t="37507"/>
          <a:stretch/>
        </p:blipFill>
        <p:spPr>
          <a:xfrm>
            <a:off x="228600" y="228600"/>
            <a:ext cx="594360" cy="99059"/>
          </a:xfrm>
          <a:prstGeom prst="rect">
            <a:avLst/>
          </a:prstGeom>
          <a:noFill/>
          <a:ln>
            <a:noFill/>
          </a:ln>
        </p:spPr>
      </p:pic>
      <p:sp>
        <p:nvSpPr>
          <p:cNvPr id="102" name="Google Shape;102;p26"/>
          <p:cNvSpPr txBox="1"/>
          <p:nvPr>
            <p:ph type="title"/>
          </p:nvPr>
        </p:nvSpPr>
        <p:spPr>
          <a:xfrm>
            <a:off x="6189300"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SzPts val="700"/>
              <a:buFont typeface="Franklin Gothic"/>
              <a:buNone/>
              <a:defRPr b="1" sz="700">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utral 3" showMasterSp="0">
  <p:cSld name="Title Only_2_4">
    <p:bg>
      <p:bgPr>
        <a:solidFill>
          <a:schemeClr val="lt1"/>
        </a:solidFill>
      </p:bgPr>
    </p:bg>
    <p:spTree>
      <p:nvGrpSpPr>
        <p:cNvPr id="103" name="Shape 103"/>
        <p:cNvGrpSpPr/>
        <p:nvPr/>
      </p:nvGrpSpPr>
      <p:grpSpPr>
        <a:xfrm>
          <a:off x="0" y="0"/>
          <a:ext cx="0" cy="0"/>
          <a:chOff x="0" y="0"/>
          <a:chExt cx="0" cy="0"/>
        </a:xfrm>
      </p:grpSpPr>
      <p:pic>
        <p:nvPicPr>
          <p:cNvPr id="104" name="Google Shape;104;p27"/>
          <p:cNvPicPr preferRelativeResize="0"/>
          <p:nvPr/>
        </p:nvPicPr>
        <p:blipFill rotWithShape="1">
          <a:blip r:embed="rId2">
            <a:alphaModFix/>
          </a:blip>
          <a:srcRect b="37504" l="0" r="0" t="37507"/>
          <a:stretch/>
        </p:blipFill>
        <p:spPr>
          <a:xfrm>
            <a:off x="228600" y="228600"/>
            <a:ext cx="594360" cy="99059"/>
          </a:xfrm>
          <a:prstGeom prst="rect">
            <a:avLst/>
          </a:prstGeom>
          <a:noFill/>
          <a:ln>
            <a:noFill/>
          </a:ln>
        </p:spPr>
      </p:pic>
      <p:sp>
        <p:nvSpPr>
          <p:cNvPr id="105" name="Google Shape;105;p27"/>
          <p:cNvSpPr txBox="1"/>
          <p:nvPr>
            <p:ph type="title"/>
          </p:nvPr>
        </p:nvSpPr>
        <p:spPr>
          <a:xfrm>
            <a:off x="6189300" y="144000"/>
            <a:ext cx="2726100" cy="208500"/>
          </a:xfrm>
          <a:prstGeom prst="rect">
            <a:avLst/>
          </a:prstGeom>
          <a:noFill/>
          <a:ln>
            <a:noFill/>
          </a:ln>
        </p:spPr>
        <p:txBody>
          <a:bodyPr anchorCtr="0" anchor="t" bIns="91425" lIns="91425" spcFirstLastPara="1" rIns="91425" wrap="square" tIns="91425">
            <a:noAutofit/>
          </a:bodyPr>
          <a:lstStyle>
            <a:lvl1pPr lvl="0" rtl="0" algn="r">
              <a:spcBef>
                <a:spcPts val="0"/>
              </a:spcBef>
              <a:spcAft>
                <a:spcPts val="0"/>
              </a:spcAft>
              <a:buSzPts val="700"/>
              <a:buFont typeface="Franklin Gothic"/>
              <a:buNone/>
              <a:defRPr b="1" sz="700">
                <a:latin typeface="Franklin Gothic"/>
                <a:ea typeface="Franklin Gothic"/>
                <a:cs typeface="Franklin Gothic"/>
                <a:sym typeface="Franklin Gothic"/>
              </a:defRPr>
            </a:lvl1pPr>
            <a:lvl2pPr lvl="1" rtl="0" algn="r">
              <a:spcBef>
                <a:spcPts val="0"/>
              </a:spcBef>
              <a:spcAft>
                <a:spcPts val="0"/>
              </a:spcAft>
              <a:buSzPts val="700"/>
              <a:buFont typeface="Franklin Gothic"/>
              <a:buNone/>
              <a:defRPr sz="700">
                <a:latin typeface="Franklin Gothic"/>
                <a:ea typeface="Franklin Gothic"/>
                <a:cs typeface="Franklin Gothic"/>
                <a:sym typeface="Franklin Gothic"/>
              </a:defRPr>
            </a:lvl2pPr>
            <a:lvl3pPr lvl="2" rtl="0" algn="r">
              <a:spcBef>
                <a:spcPts val="0"/>
              </a:spcBef>
              <a:spcAft>
                <a:spcPts val="0"/>
              </a:spcAft>
              <a:buSzPts val="700"/>
              <a:buFont typeface="Franklin Gothic"/>
              <a:buNone/>
              <a:defRPr sz="700">
                <a:latin typeface="Franklin Gothic"/>
                <a:ea typeface="Franklin Gothic"/>
                <a:cs typeface="Franklin Gothic"/>
                <a:sym typeface="Franklin Gothic"/>
              </a:defRPr>
            </a:lvl3pPr>
            <a:lvl4pPr lvl="3" rtl="0" algn="r">
              <a:spcBef>
                <a:spcPts val="0"/>
              </a:spcBef>
              <a:spcAft>
                <a:spcPts val="0"/>
              </a:spcAft>
              <a:buSzPts val="700"/>
              <a:buFont typeface="Franklin Gothic"/>
              <a:buNone/>
              <a:defRPr sz="700">
                <a:latin typeface="Franklin Gothic"/>
                <a:ea typeface="Franklin Gothic"/>
                <a:cs typeface="Franklin Gothic"/>
                <a:sym typeface="Franklin Gothic"/>
              </a:defRPr>
            </a:lvl4pPr>
            <a:lvl5pPr lvl="4" rtl="0" algn="r">
              <a:spcBef>
                <a:spcPts val="0"/>
              </a:spcBef>
              <a:spcAft>
                <a:spcPts val="0"/>
              </a:spcAft>
              <a:buSzPts val="700"/>
              <a:buFont typeface="Franklin Gothic"/>
              <a:buNone/>
              <a:defRPr sz="700">
                <a:latin typeface="Franklin Gothic"/>
                <a:ea typeface="Franklin Gothic"/>
                <a:cs typeface="Franklin Gothic"/>
                <a:sym typeface="Franklin Gothic"/>
              </a:defRPr>
            </a:lvl5pPr>
            <a:lvl6pPr lvl="5" rtl="0" algn="r">
              <a:spcBef>
                <a:spcPts val="0"/>
              </a:spcBef>
              <a:spcAft>
                <a:spcPts val="0"/>
              </a:spcAft>
              <a:buSzPts val="700"/>
              <a:buFont typeface="Franklin Gothic"/>
              <a:buNone/>
              <a:defRPr sz="700">
                <a:latin typeface="Franklin Gothic"/>
                <a:ea typeface="Franklin Gothic"/>
                <a:cs typeface="Franklin Gothic"/>
                <a:sym typeface="Franklin Gothic"/>
              </a:defRPr>
            </a:lvl6pPr>
            <a:lvl7pPr lvl="6" rtl="0" algn="r">
              <a:spcBef>
                <a:spcPts val="0"/>
              </a:spcBef>
              <a:spcAft>
                <a:spcPts val="0"/>
              </a:spcAft>
              <a:buSzPts val="700"/>
              <a:buFont typeface="Franklin Gothic"/>
              <a:buNone/>
              <a:defRPr sz="700">
                <a:latin typeface="Franklin Gothic"/>
                <a:ea typeface="Franklin Gothic"/>
                <a:cs typeface="Franklin Gothic"/>
                <a:sym typeface="Franklin Gothic"/>
              </a:defRPr>
            </a:lvl7pPr>
            <a:lvl8pPr lvl="7" rtl="0" algn="r">
              <a:spcBef>
                <a:spcPts val="0"/>
              </a:spcBef>
              <a:spcAft>
                <a:spcPts val="0"/>
              </a:spcAft>
              <a:buSzPts val="700"/>
              <a:buFont typeface="Franklin Gothic"/>
              <a:buNone/>
              <a:defRPr sz="700">
                <a:latin typeface="Franklin Gothic"/>
                <a:ea typeface="Franklin Gothic"/>
                <a:cs typeface="Franklin Gothic"/>
                <a:sym typeface="Franklin Gothic"/>
              </a:defRPr>
            </a:lvl8pPr>
            <a:lvl9pPr lvl="8" rtl="0" algn="r">
              <a:spcBef>
                <a:spcPts val="0"/>
              </a:spcBef>
              <a:spcAft>
                <a:spcPts val="0"/>
              </a:spcAft>
              <a:buSzPts val="700"/>
              <a:buFont typeface="Franklin Gothic"/>
              <a:buNone/>
              <a:defRPr sz="700">
                <a:latin typeface="Franklin Gothic"/>
                <a:ea typeface="Franklin Gothic"/>
                <a:cs typeface="Franklin Gothic"/>
                <a:sym typeface="Franklin Gothic"/>
              </a:defRPr>
            </a:lvl9pPr>
          </a:lstStyle>
          <a:p/>
        </p:txBody>
      </p:sp>
      <p:sp>
        <p:nvSpPr>
          <p:cNvPr id="106" name="Google Shape;106;p27"/>
          <p:cNvSpPr txBox="1"/>
          <p:nvPr/>
        </p:nvSpPr>
        <p:spPr>
          <a:xfrm>
            <a:off x="8366709" y="4721401"/>
            <a:ext cx="548700" cy="323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900">
                <a:latin typeface="Franklin Gothic"/>
                <a:ea typeface="Franklin Gothic"/>
                <a:cs typeface="Franklin Gothic"/>
                <a:sym typeface="Franklin Gothic"/>
              </a:rPr>
              <a:t>‹#›</a:t>
            </a:fld>
            <a:endParaRPr sz="900">
              <a:latin typeface="Franklin Gothic"/>
              <a:ea typeface="Franklin Gothic"/>
              <a:cs typeface="Franklin Gothic"/>
              <a:sym typeface="Franklin Gothic"/>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slideLayout" Target="../slideLayouts/slideLayout23.xml"/><Relationship Id="rId12" Type="http://schemas.openxmlformats.org/officeDocument/2006/relationships/slideLayout" Target="../slideLayouts/slideLayout22.xml"/><Relationship Id="rId1" Type="http://schemas.openxmlformats.org/officeDocument/2006/relationships/image" Target="../media/image7.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5" Type="http://schemas.openxmlformats.org/officeDocument/2006/relationships/slideLayout" Target="../slideLayouts/slideLayout25.xml"/><Relationship Id="rId14" Type="http://schemas.openxmlformats.org/officeDocument/2006/relationships/slideLayout" Target="../slideLayouts/slideLayout24.xml"/><Relationship Id="rId16" Type="http://schemas.openxmlformats.org/officeDocument/2006/relationships/theme" Target="../theme/theme3.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pic>
        <p:nvPicPr>
          <p:cNvPr id="51" name="Google Shape;51;p13"/>
          <p:cNvPicPr preferRelativeResize="0"/>
          <p:nvPr/>
        </p:nvPicPr>
        <p:blipFill rotWithShape="1">
          <a:blip r:embed="rId1">
            <a:alphaModFix/>
          </a:blip>
          <a:srcRect b="37504" l="0" r="0" t="37507"/>
          <a:stretch/>
        </p:blipFill>
        <p:spPr>
          <a:xfrm>
            <a:off x="228600" y="228600"/>
            <a:ext cx="594360" cy="99059"/>
          </a:xfrm>
          <a:prstGeom prst="rect">
            <a:avLst/>
          </a:prstGeom>
          <a:noFill/>
          <a:ln>
            <a:noFill/>
          </a:ln>
        </p:spPr>
      </p:pic>
      <p:sp>
        <p:nvSpPr>
          <p:cNvPr id="52" name="Google Shape;52;p13"/>
          <p:cNvSpPr/>
          <p:nvPr/>
        </p:nvSpPr>
        <p:spPr>
          <a:xfrm>
            <a:off x="228600" y="491205"/>
            <a:ext cx="8686983" cy="20872"/>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rgbClr val="222222"/>
            </a:solidFill>
            <a:prstDash val="solid"/>
            <a:round/>
            <a:headEnd len="med" w="med" type="none"/>
            <a:tailEnd len="med" w="med" type="none"/>
          </a:ln>
        </p:spPr>
      </p:sp>
      <p:sp>
        <p:nvSpPr>
          <p:cNvPr id="53" name="Google Shape;53;p13"/>
          <p:cNvSpPr txBox="1"/>
          <p:nvPr/>
        </p:nvSpPr>
        <p:spPr>
          <a:xfrm>
            <a:off x="8366709" y="4721401"/>
            <a:ext cx="548700" cy="3231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fld id="{00000000-1234-1234-1234-123412341234}" type="slidenum">
              <a:rPr lang="en" sz="900">
                <a:latin typeface="Franklin Gothic"/>
                <a:ea typeface="Franklin Gothic"/>
                <a:cs typeface="Franklin Gothic"/>
                <a:sym typeface="Franklin Gothic"/>
              </a:rPr>
              <a:t>‹#›</a:t>
            </a:fld>
            <a:endParaRPr sz="900">
              <a:latin typeface="Franklin Gothic"/>
              <a:ea typeface="Franklin Gothic"/>
              <a:cs typeface="Franklin Gothic"/>
              <a:sym typeface="Franklin Gothic"/>
            </a:endParaRPr>
          </a:p>
        </p:txBody>
      </p:sp>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144">
          <p15:clr>
            <a:srgbClr val="EA4335"/>
          </p15:clr>
        </p15:guide>
        <p15:guide id="2" pos="5616">
          <p15:clr>
            <a:srgbClr val="EA4335"/>
          </p15:clr>
        </p15:guide>
        <p15:guide id="3" pos="1872">
          <p15:clr>
            <a:srgbClr val="EA4335"/>
          </p15:clr>
        </p15:guide>
        <p15:guide id="4" pos="3888">
          <p15:clr>
            <a:srgbClr val="EA4335"/>
          </p15:clr>
        </p15:guide>
        <p15:guide id="5" pos="432">
          <p15:clr>
            <a:srgbClr val="EA4335"/>
          </p15:clr>
        </p15:guide>
        <p15:guide id="6" pos="5328">
          <p15:clr>
            <a:srgbClr val="EA4335"/>
          </p15:clr>
        </p15:guide>
        <p15:guide id="7" orient="horz" pos="2808">
          <p15:clr>
            <a:srgbClr val="EA4335"/>
          </p15:clr>
        </p15:guide>
        <p15:guide id="8" orient="horz" pos="432">
          <p15:clr>
            <a:srgbClr val="EA4335"/>
          </p15:clr>
        </p15:guide>
        <p15:guide id="9" pos="720">
          <p15:clr>
            <a:srgbClr val="EA4335"/>
          </p15:clr>
        </p15:guide>
        <p15:guide id="10" pos="5040">
          <p15:clr>
            <a:srgbClr val="EA4335"/>
          </p15:clr>
        </p15:guide>
        <p15:guide id="11" orient="horz" pos="720">
          <p15:clr>
            <a:srgbClr val="EA4335"/>
          </p15:clr>
        </p15:guide>
        <p15:guide id="12" orient="horz" pos="2520">
          <p15:clr>
            <a:srgbClr val="EA4335"/>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xml"/><Relationship Id="rId3"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28"/>
          <p:cNvSpPr/>
          <p:nvPr/>
        </p:nvSpPr>
        <p:spPr>
          <a:xfrm>
            <a:off x="1593175" y="2393976"/>
            <a:ext cx="6851496" cy="31530"/>
          </a:xfrm>
          <a:custGeom>
            <a:rect b="b" l="l" r="r" t="t"/>
            <a:pathLst>
              <a:path extrusionOk="0" h="3940" w="348455">
                <a:moveTo>
                  <a:pt x="0" y="1581"/>
                </a:moveTo>
                <a:cubicBezTo>
                  <a:pt x="76696" y="1581"/>
                  <a:pt x="153379" y="3940"/>
                  <a:pt x="230075" y="3940"/>
                </a:cubicBezTo>
                <a:cubicBezTo>
                  <a:pt x="258804" y="3940"/>
                  <a:pt x="287619" y="-2063"/>
                  <a:pt x="316206" y="794"/>
                </a:cubicBezTo>
                <a:cubicBezTo>
                  <a:pt x="326922" y="1865"/>
                  <a:pt x="337685" y="2760"/>
                  <a:pt x="348455" y="2760"/>
                </a:cubicBezTo>
              </a:path>
            </a:pathLst>
          </a:custGeom>
          <a:noFill/>
          <a:ln cap="flat" cmpd="sng" w="9525">
            <a:solidFill>
              <a:srgbClr val="222222"/>
            </a:solidFill>
            <a:prstDash val="solid"/>
            <a:round/>
            <a:headEnd len="med" w="med" type="none"/>
            <a:tailEnd len="med" w="med" type="none"/>
          </a:ln>
        </p:spPr>
      </p:sp>
      <p:sp>
        <p:nvSpPr>
          <p:cNvPr id="112" name="Google Shape;112;p28"/>
          <p:cNvSpPr txBox="1"/>
          <p:nvPr/>
        </p:nvSpPr>
        <p:spPr>
          <a:xfrm>
            <a:off x="2286000" y="685800"/>
            <a:ext cx="5841900" cy="1268100"/>
          </a:xfrm>
          <a:prstGeom prst="rect">
            <a:avLst/>
          </a:prstGeom>
          <a:noFill/>
          <a:ln>
            <a:noFill/>
          </a:ln>
        </p:spPr>
        <p:txBody>
          <a:bodyPr anchorCtr="0" anchor="t" bIns="18275" lIns="45700" spcFirstLastPara="1" rIns="45700" wrap="square" tIns="18275">
            <a:spAutoFit/>
          </a:bodyPr>
          <a:lstStyle/>
          <a:p>
            <a:pPr indent="0" lvl="0" marL="0" rtl="0" algn="l">
              <a:lnSpc>
                <a:spcPct val="115000"/>
              </a:lnSpc>
              <a:spcBef>
                <a:spcPts val="0"/>
              </a:spcBef>
              <a:spcAft>
                <a:spcPts val="0"/>
              </a:spcAft>
              <a:buNone/>
            </a:pPr>
            <a:r>
              <a:rPr b="1" lang="en" sz="1600">
                <a:latin typeface="Franklin Gothic"/>
                <a:ea typeface="Franklin Gothic"/>
                <a:cs typeface="Franklin Gothic"/>
                <a:sym typeface="Franklin Gothic"/>
              </a:rPr>
              <a:t>INKARRI MALBEC</a:t>
            </a:r>
            <a:br>
              <a:rPr b="1" lang="en" sz="1600">
                <a:latin typeface="Franklin Gothic"/>
                <a:ea typeface="Franklin Gothic"/>
                <a:cs typeface="Franklin Gothic"/>
                <a:sym typeface="Franklin Gothic"/>
              </a:rPr>
            </a:br>
            <a:r>
              <a:rPr b="1" lang="en" sz="800">
                <a:latin typeface="Franklin Gothic"/>
                <a:ea typeface="Franklin Gothic"/>
                <a:cs typeface="Franklin Gothic"/>
                <a:sym typeface="Franklin Gothic"/>
              </a:rPr>
              <a:t>MENDOZA, ARGENTINA</a:t>
            </a:r>
            <a:endParaRPr b="1" sz="800">
              <a:latin typeface="Franklin Gothic"/>
              <a:ea typeface="Franklin Gothic"/>
              <a:cs typeface="Franklin Gothic"/>
              <a:sym typeface="Franklin Gothic"/>
            </a:endParaRPr>
          </a:p>
          <a:p>
            <a:pPr indent="0" lvl="0" marL="0" rtl="0" algn="l">
              <a:lnSpc>
                <a:spcPct val="115000"/>
              </a:lnSpc>
              <a:spcBef>
                <a:spcPts val="800"/>
              </a:spcBef>
              <a:spcAft>
                <a:spcPts val="0"/>
              </a:spcAft>
              <a:buNone/>
            </a:pPr>
            <a:r>
              <a:rPr lang="en" sz="900">
                <a:solidFill>
                  <a:schemeClr val="dk1"/>
                </a:solidFill>
                <a:latin typeface="Libre Baskerville"/>
                <a:ea typeface="Libre Baskerville"/>
                <a:cs typeface="Libre Baskerville"/>
                <a:sym typeface="Libre Baskerville"/>
              </a:rPr>
              <a:t>Sun-kissed Mendoza magic in every sip. Inkarri Malbec bursts with juicy cherries and plums, kissed by earth and desert herbs. Oak adds velvety whispers, but concrete keeps it fresh and wild. Raise a glass to this biodynamic tango of terroir – bold, vibrant, and begging to be shared.</a:t>
            </a:r>
            <a:endParaRPr b="1" sz="500">
              <a:solidFill>
                <a:schemeClr val="dk1"/>
              </a:solidFill>
              <a:latin typeface="Libre Baskerville"/>
              <a:ea typeface="Libre Baskerville"/>
              <a:cs typeface="Libre Baskerville"/>
              <a:sym typeface="Libre Baskerville"/>
            </a:endParaRPr>
          </a:p>
          <a:p>
            <a:pPr indent="0" lvl="0" marL="0" rtl="0" algn="l">
              <a:lnSpc>
                <a:spcPct val="135000"/>
              </a:lnSpc>
              <a:spcBef>
                <a:spcPts val="800"/>
              </a:spcBef>
              <a:spcAft>
                <a:spcPts val="800"/>
              </a:spcAft>
              <a:buNone/>
            </a:pPr>
            <a:r>
              <a:t/>
            </a:r>
            <a:endParaRPr sz="800">
              <a:latin typeface="Libre Baskerville"/>
              <a:ea typeface="Libre Baskerville"/>
              <a:cs typeface="Libre Baskerville"/>
              <a:sym typeface="Libre Baskerville"/>
            </a:endParaRPr>
          </a:p>
        </p:txBody>
      </p:sp>
      <p:sp>
        <p:nvSpPr>
          <p:cNvPr id="113" name="Google Shape;113;p28"/>
          <p:cNvSpPr txBox="1"/>
          <p:nvPr>
            <p:ph type="title"/>
          </p:nvPr>
        </p:nvSpPr>
        <p:spPr>
          <a:xfrm>
            <a:off x="6189300" y="144000"/>
            <a:ext cx="2726100" cy="208500"/>
          </a:xfrm>
          <a:prstGeom prst="rect">
            <a:avLst/>
          </a:prstGeom>
        </p:spPr>
        <p:txBody>
          <a:bodyPr anchorCtr="0" anchor="t" bIns="91425" lIns="91425" spcFirstLastPara="1" rIns="91425" wrap="square" tIns="91425">
            <a:noAutofit/>
          </a:bodyPr>
          <a:lstStyle/>
          <a:p>
            <a:pPr indent="0" lvl="0" marL="0" rtl="0" algn="r">
              <a:spcBef>
                <a:spcPts val="0"/>
              </a:spcBef>
              <a:spcAft>
                <a:spcPts val="0"/>
              </a:spcAft>
              <a:buNone/>
            </a:pPr>
            <a:r>
              <a:rPr lang="en"/>
              <a:t>ABG PRODUCT DECK</a:t>
            </a:r>
            <a:endParaRPr/>
          </a:p>
        </p:txBody>
      </p:sp>
      <p:pic>
        <p:nvPicPr>
          <p:cNvPr id="114" name="Google Shape;114;p28"/>
          <p:cNvPicPr preferRelativeResize="0"/>
          <p:nvPr/>
        </p:nvPicPr>
        <p:blipFill rotWithShape="1">
          <a:blip r:embed="rId3">
            <a:alphaModFix/>
          </a:blip>
          <a:srcRect b="0" l="3643" r="3634" t="0"/>
          <a:stretch/>
        </p:blipFill>
        <p:spPr>
          <a:xfrm>
            <a:off x="685800" y="299775"/>
            <a:ext cx="1231975" cy="4305751"/>
          </a:xfrm>
          <a:prstGeom prst="rect">
            <a:avLst/>
          </a:prstGeom>
          <a:noFill/>
          <a:ln>
            <a:noFill/>
          </a:ln>
          <a:effectLst>
            <a:outerShdw blurRad="171450" rotWithShape="0" algn="bl" dir="2760000" dist="228600">
              <a:srgbClr val="000000">
                <a:alpha val="64999"/>
              </a:srgbClr>
            </a:outerShdw>
          </a:effectLst>
        </p:spPr>
      </p:pic>
      <p:sp>
        <p:nvSpPr>
          <p:cNvPr id="115" name="Google Shape;115;p28"/>
          <p:cNvSpPr txBox="1"/>
          <p:nvPr/>
        </p:nvSpPr>
        <p:spPr>
          <a:xfrm>
            <a:off x="2662650" y="3276750"/>
            <a:ext cx="1764600" cy="81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en" sz="800">
                <a:solidFill>
                  <a:srgbClr val="000000"/>
                </a:solidFill>
                <a:latin typeface="Libre Baskerville"/>
                <a:ea typeface="Libre Baskerville"/>
                <a:cs typeface="Libre Baskerville"/>
                <a:sym typeface="Libre Baskerville"/>
              </a:rPr>
              <a:t>Tasting Notes</a:t>
            </a:r>
            <a:endParaRPr i="1" sz="800">
              <a:solidFill>
                <a:srgbClr val="000000"/>
              </a:solidFill>
              <a:latin typeface="Libre Baskerville"/>
              <a:ea typeface="Libre Baskerville"/>
              <a:cs typeface="Libre Baskerville"/>
              <a:sym typeface="Libre Baskerville"/>
            </a:endParaRPr>
          </a:p>
          <a:p>
            <a:pPr indent="-279400" lvl="0" marL="347472" rtl="0" algn="l">
              <a:lnSpc>
                <a:spcPct val="100000"/>
              </a:lnSpc>
              <a:spcBef>
                <a:spcPts val="0"/>
              </a:spcBef>
              <a:spcAft>
                <a:spcPts val="0"/>
              </a:spcAft>
              <a:buSzPts val="800"/>
              <a:buFont typeface="Libre Baskerville"/>
              <a:buChar char="●"/>
            </a:pPr>
            <a:r>
              <a:rPr lang="en" sz="800">
                <a:latin typeface="Libre Baskerville"/>
                <a:ea typeface="Libre Baskerville"/>
                <a:cs typeface="Libre Baskerville"/>
                <a:sym typeface="Libre Baskerville"/>
              </a:rPr>
              <a:t>Coffee</a:t>
            </a:r>
            <a:endParaRPr sz="800">
              <a:latin typeface="Libre Baskerville"/>
              <a:ea typeface="Libre Baskerville"/>
              <a:cs typeface="Libre Baskerville"/>
              <a:sym typeface="Libre Baskerville"/>
            </a:endParaRPr>
          </a:p>
          <a:p>
            <a:pPr indent="-279400" lvl="0" marL="347472" rtl="0" algn="l">
              <a:lnSpc>
                <a:spcPct val="100000"/>
              </a:lnSpc>
              <a:spcBef>
                <a:spcPts val="0"/>
              </a:spcBef>
              <a:spcAft>
                <a:spcPts val="0"/>
              </a:spcAft>
              <a:buSzPts val="800"/>
              <a:buFont typeface="Libre Baskerville"/>
              <a:buChar char="●"/>
            </a:pPr>
            <a:r>
              <a:rPr lang="en" sz="800">
                <a:latin typeface="Libre Baskerville"/>
                <a:ea typeface="Libre Baskerville"/>
                <a:cs typeface="Libre Baskerville"/>
                <a:sym typeface="Libre Baskerville"/>
              </a:rPr>
              <a:t>Cranberry</a:t>
            </a:r>
            <a:endParaRPr sz="800">
              <a:latin typeface="Libre Baskerville"/>
              <a:ea typeface="Libre Baskerville"/>
              <a:cs typeface="Libre Baskerville"/>
              <a:sym typeface="Libre Baskerville"/>
            </a:endParaRPr>
          </a:p>
          <a:p>
            <a:pPr indent="-279400" lvl="0" marL="347472" rtl="0" algn="l">
              <a:lnSpc>
                <a:spcPct val="100000"/>
              </a:lnSpc>
              <a:spcBef>
                <a:spcPts val="0"/>
              </a:spcBef>
              <a:spcAft>
                <a:spcPts val="0"/>
              </a:spcAft>
              <a:buSzPts val="800"/>
              <a:buFont typeface="Libre Baskerville"/>
              <a:buChar char="●"/>
            </a:pPr>
            <a:r>
              <a:rPr lang="en" sz="800">
                <a:latin typeface="Libre Baskerville"/>
                <a:ea typeface="Libre Baskerville"/>
                <a:cs typeface="Libre Baskerville"/>
                <a:sym typeface="Libre Baskerville"/>
              </a:rPr>
              <a:t>Dark Plum</a:t>
            </a:r>
            <a:endParaRPr sz="800">
              <a:latin typeface="Libre Baskerville"/>
              <a:ea typeface="Libre Baskerville"/>
              <a:cs typeface="Libre Baskerville"/>
              <a:sym typeface="Libre Baskerville"/>
            </a:endParaRPr>
          </a:p>
          <a:p>
            <a:pPr indent="-279400" lvl="0" marL="347472" rtl="0" algn="l">
              <a:lnSpc>
                <a:spcPct val="100000"/>
              </a:lnSpc>
              <a:spcBef>
                <a:spcPts val="0"/>
              </a:spcBef>
              <a:spcAft>
                <a:spcPts val="0"/>
              </a:spcAft>
              <a:buSzPts val="800"/>
              <a:buFont typeface="Libre Baskerville"/>
              <a:buChar char="●"/>
            </a:pPr>
            <a:r>
              <a:rPr lang="en" sz="800">
                <a:latin typeface="Libre Baskerville"/>
                <a:ea typeface="Libre Baskerville"/>
                <a:cs typeface="Libre Baskerville"/>
                <a:sym typeface="Libre Baskerville"/>
              </a:rPr>
              <a:t>Pepper</a:t>
            </a:r>
            <a:endParaRPr sz="800">
              <a:latin typeface="Libre Baskerville"/>
              <a:ea typeface="Libre Baskerville"/>
              <a:cs typeface="Libre Baskerville"/>
              <a:sym typeface="Libre Baskerville"/>
            </a:endParaRPr>
          </a:p>
        </p:txBody>
      </p:sp>
      <p:sp>
        <p:nvSpPr>
          <p:cNvPr id="116" name="Google Shape;116;p28"/>
          <p:cNvSpPr txBox="1"/>
          <p:nvPr/>
        </p:nvSpPr>
        <p:spPr>
          <a:xfrm>
            <a:off x="5846551" y="3276775"/>
            <a:ext cx="1764600" cy="81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en" sz="800">
                <a:solidFill>
                  <a:srgbClr val="000000"/>
                </a:solidFill>
                <a:latin typeface="Libre Baskerville"/>
                <a:ea typeface="Libre Baskerville"/>
                <a:cs typeface="Libre Baskerville"/>
                <a:sym typeface="Libre Baskerville"/>
              </a:rPr>
              <a:t>Food Pairings</a:t>
            </a:r>
            <a:endParaRPr i="1" sz="800">
              <a:solidFill>
                <a:srgbClr val="000000"/>
              </a:solidFill>
              <a:latin typeface="Libre Baskerville"/>
              <a:ea typeface="Libre Baskerville"/>
              <a:cs typeface="Libre Baskerville"/>
              <a:sym typeface="Libre Baskerville"/>
            </a:endParaRPr>
          </a:p>
          <a:p>
            <a:pPr indent="-279400" lvl="0" marL="347472" rtl="0" algn="l">
              <a:lnSpc>
                <a:spcPct val="100000"/>
              </a:lnSpc>
              <a:spcBef>
                <a:spcPts val="0"/>
              </a:spcBef>
              <a:spcAft>
                <a:spcPts val="0"/>
              </a:spcAft>
              <a:buClr>
                <a:srgbClr val="231F20"/>
              </a:buClr>
              <a:buSzPts val="800"/>
              <a:buFont typeface="Libre Baskerville"/>
              <a:buChar char="●"/>
            </a:pPr>
            <a:r>
              <a:rPr lang="en" sz="800">
                <a:solidFill>
                  <a:srgbClr val="231F20"/>
                </a:solidFill>
                <a:latin typeface="Libre Baskerville"/>
                <a:ea typeface="Libre Baskerville"/>
                <a:cs typeface="Libre Baskerville"/>
                <a:sym typeface="Libre Baskerville"/>
              </a:rPr>
              <a:t>Steak </a:t>
            </a:r>
            <a:endParaRPr sz="800">
              <a:solidFill>
                <a:srgbClr val="231F20"/>
              </a:solidFill>
              <a:latin typeface="Libre Baskerville"/>
              <a:ea typeface="Libre Baskerville"/>
              <a:cs typeface="Libre Baskerville"/>
              <a:sym typeface="Libre Baskerville"/>
            </a:endParaRPr>
          </a:p>
          <a:p>
            <a:pPr indent="-279400" lvl="0" marL="347472" rtl="0" algn="l">
              <a:lnSpc>
                <a:spcPct val="100000"/>
              </a:lnSpc>
              <a:spcBef>
                <a:spcPts val="0"/>
              </a:spcBef>
              <a:spcAft>
                <a:spcPts val="0"/>
              </a:spcAft>
              <a:buClr>
                <a:srgbClr val="231F20"/>
              </a:buClr>
              <a:buSzPts val="800"/>
              <a:buFont typeface="Libre Baskerville"/>
              <a:buChar char="●"/>
            </a:pPr>
            <a:r>
              <a:rPr lang="en" sz="800">
                <a:solidFill>
                  <a:srgbClr val="231F20"/>
                </a:solidFill>
                <a:latin typeface="Libre Baskerville"/>
                <a:ea typeface="Libre Baskerville"/>
                <a:cs typeface="Libre Baskerville"/>
                <a:sym typeface="Libre Baskerville"/>
              </a:rPr>
              <a:t>Braised Meats</a:t>
            </a:r>
            <a:endParaRPr sz="800">
              <a:solidFill>
                <a:srgbClr val="231F20"/>
              </a:solidFill>
              <a:latin typeface="Libre Baskerville"/>
              <a:ea typeface="Libre Baskerville"/>
              <a:cs typeface="Libre Baskerville"/>
              <a:sym typeface="Libre Baskerville"/>
            </a:endParaRPr>
          </a:p>
          <a:p>
            <a:pPr indent="-279400" lvl="0" marL="347472" rtl="0" algn="l">
              <a:lnSpc>
                <a:spcPct val="100000"/>
              </a:lnSpc>
              <a:spcBef>
                <a:spcPts val="0"/>
              </a:spcBef>
              <a:spcAft>
                <a:spcPts val="0"/>
              </a:spcAft>
              <a:buClr>
                <a:srgbClr val="231F20"/>
              </a:buClr>
              <a:buSzPts val="800"/>
              <a:buFont typeface="Libre Baskerville"/>
              <a:buChar char="●"/>
            </a:pPr>
            <a:r>
              <a:rPr lang="en" sz="800">
                <a:solidFill>
                  <a:srgbClr val="231F20"/>
                </a:solidFill>
                <a:latin typeface="Libre Baskerville"/>
                <a:ea typeface="Libre Baskerville"/>
                <a:cs typeface="Libre Baskerville"/>
                <a:sym typeface="Libre Baskerville"/>
              </a:rPr>
              <a:t>Sausages</a:t>
            </a:r>
            <a:endParaRPr sz="800">
              <a:solidFill>
                <a:srgbClr val="231F20"/>
              </a:solidFill>
              <a:latin typeface="Libre Baskerville"/>
              <a:ea typeface="Libre Baskerville"/>
              <a:cs typeface="Libre Baskerville"/>
              <a:sym typeface="Libre Baskerville"/>
            </a:endParaRPr>
          </a:p>
          <a:p>
            <a:pPr indent="-279400" lvl="0" marL="347472" rtl="0" algn="l">
              <a:lnSpc>
                <a:spcPct val="100000"/>
              </a:lnSpc>
              <a:spcBef>
                <a:spcPts val="0"/>
              </a:spcBef>
              <a:spcAft>
                <a:spcPts val="0"/>
              </a:spcAft>
              <a:buClr>
                <a:srgbClr val="231F20"/>
              </a:buClr>
              <a:buSzPts val="800"/>
              <a:buFont typeface="Libre Baskerville"/>
              <a:buChar char="●"/>
            </a:pPr>
            <a:r>
              <a:rPr lang="en" sz="800">
                <a:solidFill>
                  <a:srgbClr val="231F20"/>
                </a:solidFill>
                <a:latin typeface="Libre Baskerville"/>
                <a:ea typeface="Libre Baskerville"/>
                <a:cs typeface="Libre Baskerville"/>
                <a:sym typeface="Libre Baskerville"/>
              </a:rPr>
              <a:t>Stuffed Mushrooms</a:t>
            </a:r>
            <a:endParaRPr sz="800">
              <a:solidFill>
                <a:srgbClr val="231F20"/>
              </a:solidFill>
              <a:latin typeface="Libre Baskerville"/>
              <a:ea typeface="Libre Baskerville"/>
              <a:cs typeface="Libre Baskerville"/>
              <a:sym typeface="Libre Baskerville"/>
            </a:endParaRPr>
          </a:p>
        </p:txBody>
      </p:sp>
      <p:sp>
        <p:nvSpPr>
          <p:cNvPr id="117" name="Google Shape;117;p28"/>
          <p:cNvSpPr txBox="1"/>
          <p:nvPr/>
        </p:nvSpPr>
        <p:spPr>
          <a:xfrm>
            <a:off x="5846450" y="2764400"/>
            <a:ext cx="2190600" cy="449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en" sz="800">
                <a:latin typeface="Libre Baskerville"/>
                <a:ea typeface="Libre Baskerville"/>
                <a:cs typeface="Libre Baskerville"/>
                <a:sym typeface="Libre Baskerville"/>
              </a:rPr>
              <a:t>Varietal Percentage</a:t>
            </a:r>
            <a:endParaRPr i="1" sz="800">
              <a:latin typeface="Libre Baskerville"/>
              <a:ea typeface="Libre Baskerville"/>
              <a:cs typeface="Libre Baskerville"/>
              <a:sym typeface="Libre Baskerville"/>
            </a:endParaRPr>
          </a:p>
          <a:p>
            <a:pPr indent="0" lvl="0" marL="0" rtl="0" algn="l">
              <a:spcBef>
                <a:spcPts val="0"/>
              </a:spcBef>
              <a:spcAft>
                <a:spcPts val="0"/>
              </a:spcAft>
              <a:buNone/>
            </a:pPr>
            <a:r>
              <a:rPr lang="en" sz="800">
                <a:latin typeface="Libre Baskerville"/>
                <a:ea typeface="Libre Baskerville"/>
                <a:cs typeface="Libre Baskerville"/>
                <a:sym typeface="Libre Baskerville"/>
              </a:rPr>
              <a:t>100% Organic Malbec</a:t>
            </a:r>
            <a:endParaRPr sz="800">
              <a:latin typeface="Libre Baskerville"/>
              <a:ea typeface="Libre Baskerville"/>
              <a:cs typeface="Libre Baskerville"/>
              <a:sym typeface="Libre Baskerville"/>
            </a:endParaRPr>
          </a:p>
        </p:txBody>
      </p:sp>
      <p:sp>
        <p:nvSpPr>
          <p:cNvPr id="118" name="Google Shape;118;p28"/>
          <p:cNvSpPr txBox="1"/>
          <p:nvPr/>
        </p:nvSpPr>
        <p:spPr>
          <a:xfrm>
            <a:off x="2662650" y="2764400"/>
            <a:ext cx="2621700" cy="591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i="1" lang="en" sz="800">
                <a:solidFill>
                  <a:srgbClr val="000000"/>
                </a:solidFill>
                <a:latin typeface="Libre Baskerville"/>
                <a:ea typeface="Libre Baskerville"/>
                <a:cs typeface="Libre Baskerville"/>
                <a:sym typeface="Libre Baskerville"/>
              </a:rPr>
              <a:t>Winemaking</a:t>
            </a:r>
            <a:endParaRPr i="1" sz="800">
              <a:solidFill>
                <a:srgbClr val="000000"/>
              </a:solidFill>
              <a:latin typeface="Libre Baskerville"/>
              <a:ea typeface="Libre Baskerville"/>
              <a:cs typeface="Libre Baskerville"/>
              <a:sym typeface="Libre Baskerville"/>
            </a:endParaRPr>
          </a:p>
          <a:p>
            <a:pPr indent="0" lvl="0" marL="0" rtl="0" algn="l">
              <a:lnSpc>
                <a:spcPct val="115000"/>
              </a:lnSpc>
              <a:spcBef>
                <a:spcPts val="0"/>
              </a:spcBef>
              <a:spcAft>
                <a:spcPts val="0"/>
              </a:spcAft>
              <a:buNone/>
            </a:pPr>
            <a:r>
              <a:rPr lang="en" sz="800">
                <a:latin typeface="Libre Baskerville"/>
                <a:ea typeface="Libre Baskerville"/>
                <a:cs typeface="Libre Baskerville"/>
                <a:sym typeface="Libre Baskerville"/>
              </a:rPr>
              <a:t>Certified Vegan, Organic Grapes, No Sugar, Demeter Certified Biodynamic</a:t>
            </a:r>
            <a:endParaRPr sz="800">
              <a:latin typeface="Libre Baskerville"/>
              <a:ea typeface="Libre Baskerville"/>
              <a:cs typeface="Libre Baskerville"/>
              <a:sym typeface="Libre Baskerville"/>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ABG">
  <a:themeElements>
    <a:clrScheme name="Office">
      <a:dk1>
        <a:srgbClr val="222222"/>
      </a:dk1>
      <a:lt1>
        <a:srgbClr val="E4E3DE"/>
      </a:lt1>
      <a:dk2>
        <a:srgbClr val="F4F4F2"/>
      </a:dk2>
      <a:lt2>
        <a:srgbClr val="FFFFFF"/>
      </a:lt2>
      <a:accent1>
        <a:srgbClr val="222222"/>
      </a:accent1>
      <a:accent2>
        <a:srgbClr val="A9A19B"/>
      </a:accent2>
      <a:accent3>
        <a:srgbClr val="E4E3DE"/>
      </a:accent3>
      <a:accent4>
        <a:srgbClr val="F4F4F2"/>
      </a:accent4>
      <a:accent5>
        <a:srgbClr val="FFFFFF"/>
      </a:accent5>
      <a:accent6>
        <a:srgbClr val="FFFFFF"/>
      </a:accent6>
      <a:hlink>
        <a:srgbClr val="222222"/>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